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Human perspective bias on classifies an object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Low accuracy on manual prediction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 consuming to identify possible solution and decision to support business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Human perspective bias on classifies an object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Low accuracy on manual prediction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Time consuming to identify possible solution and decision to support business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Data Mining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Tan Zhong </a:t>
            </a:r>
            <a:r>
              <a:rPr lang="en-US" dirty="0" err="1"/>
              <a:t>ming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60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869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663F-480B-4BD5-87A3-C2CA7889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6DC3-1C3A-4803-BD3E-A3BD2D94E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CE70A-0D97-40D4-9DE1-DFE2C9CBD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Have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a given data 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ANN,SVM, Decision Tree, BBN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FDB27-3B89-440E-ABE8-2902388CA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908C3-FD6D-46EC-875A-588645AA82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Clustering or grouping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K-Mean Clustering, Gaussian Mixture Models, Hidden Markov Model,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727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8F3-25E8-4330-A8C6-ACC0AEBA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E0072-0AAC-4810-B35E-8D37CFB804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Leaf =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Rectangle = attribute test (decision node)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multidimensional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applicable for categorical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be or not can be binary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6A20D-4872-4F2E-AC2A-361C02BA467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634639"/>
            <a:ext cx="4640262" cy="272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35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9CFD-54D6-4A4A-926D-8187F0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Measure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8BA0-578F-4D28-8894-D58391FE82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ID3 – information 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C4.5 – gain ratio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CART – </a:t>
            </a:r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80F6B-DAEC-499A-A2E8-D3333C9541B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8698" y="1949018"/>
            <a:ext cx="2514951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CDACF-8941-410D-A7FC-8E50FC5A94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0620" y="2937813"/>
            <a:ext cx="3019425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D7C-6FFA-4381-8AB5-BDE6A280D2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26295" y="4011915"/>
            <a:ext cx="25527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BB4BE-CB8E-42BA-B446-85D60D8376B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75681" y="4734878"/>
            <a:ext cx="369570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4B807-D0D6-4446-A91D-E40F548C35E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65356" y="2084956"/>
            <a:ext cx="2838450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E7C29-043A-4BD7-8987-4BCC20B6B57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871381" y="2895567"/>
            <a:ext cx="19812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1A5618-EBC1-471F-8A04-EBE3448EC1E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494381" y="3695913"/>
            <a:ext cx="3543300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755C8-E803-49D7-BBF9-8128A2F8593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813468" y="4624806"/>
            <a:ext cx="2905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9C03-916E-4DB2-B163-21618DA6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83C9E-4DF1-48B1-8078-EF122B853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P(X) is the prior probability of 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(H|X) is the posterior probability of X conditioned on 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P(H) is independent of 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X|C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P(C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need to be maximized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since the P(X) is constant for all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condition above shows the tuple X belong to the class if and only if the class have the highest posterior probability.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3F509-C997-488F-BBF5-96E203C28D4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6698" y="2120900"/>
            <a:ext cx="2238687" cy="628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95DC1B-01B5-4630-B84B-8232076763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53765" y="3133178"/>
            <a:ext cx="37719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5E33-5E98-47AA-A229-A6B10869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3D2E2-B244-4C98-A053-3AD942E36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569" y="286603"/>
            <a:ext cx="6387455" cy="5975939"/>
          </a:xfrm>
        </p:spPr>
      </p:pic>
    </p:spTree>
    <p:extLst>
      <p:ext uri="{BB962C8B-B14F-4D97-AF65-F5344CB8AC3E}">
        <p14:creationId xmlns:p14="http://schemas.microsoft.com/office/powerpoint/2010/main" val="314146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4CD3-62AA-4A89-96B8-CC3588E6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8F7F-10DF-4BD8-8D7E-D9B6FB5E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learn decision tree induction, naïve Bayesian algorithm.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learn advanced classification method such as artificial neural network, support vector machine and so 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also developed C4.5 and naive Bayesian algorithm in this project by using python and compiled to executable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E74F-D570-4BE2-92D2-D29FEE75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F1A-146B-4F1C-8D9B-A8A367FA1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C6685-6DFF-4298-8342-FF5D93977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2514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strengths of this software using python library such as pandas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which able to process large dataset without considering the memory or array size requirement.</a:t>
            </a:r>
          </a:p>
          <a:p>
            <a:pPr marL="2514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python provides a more easy and flexible maintenance environment without strictly define the data type.</a:t>
            </a:r>
          </a:p>
          <a:p>
            <a:pPr marL="2514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 is able to store the csv for next iteration.</a:t>
            </a:r>
          </a:p>
          <a:p>
            <a:pPr marL="2514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 is running in console application; it has the flexibility call by another program after few modifications.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C441C-3ABA-435D-8E0E-2CE782520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Weakness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727F-A49D-494A-B5F4-9A73A8C41A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2514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Unable to store the classification model and decision tree.</a:t>
            </a:r>
          </a:p>
          <a:p>
            <a:pPr marL="2514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Cannot export the resulting tree to picture such as jpeg.</a:t>
            </a:r>
          </a:p>
          <a:p>
            <a:pPr marL="2514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Large software size, compiled software required 28MB storage. It can reduce by implementing another programming language or modify the setting for compilation.</a:t>
            </a:r>
          </a:p>
          <a:p>
            <a:pPr marL="2514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Slow training process. The training process performance can increase by implementing parrilla processing.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16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{112BF42D-8C8A-4F89-B967-5624B3C81256}tf11437505_win32</Template>
  <TotalTime>36</TotalTime>
  <Words>386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Data Mining Final</vt:lpstr>
      <vt:lpstr>Problem</vt:lpstr>
      <vt:lpstr>Machine Learning</vt:lpstr>
      <vt:lpstr>Tree</vt:lpstr>
      <vt:lpstr>Attribute Measure Selection</vt:lpstr>
      <vt:lpstr>Naïve Bayesian</vt:lpstr>
      <vt:lpstr>User story</vt:lpstr>
      <vt:lpstr>Conclusion</vt:lpstr>
      <vt:lpstr>Conslusion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Final</dc:title>
  <dc:creator>Zhong MIng Tan</dc:creator>
  <cp:lastModifiedBy>Zhong MIng Tan</cp:lastModifiedBy>
  <cp:revision>5</cp:revision>
  <dcterms:created xsi:type="dcterms:W3CDTF">2021-03-19T16:02:28Z</dcterms:created>
  <dcterms:modified xsi:type="dcterms:W3CDTF">2021-03-19T16:39:14Z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