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8" r:id="rId2"/>
    <p:sldId id="260" r:id="rId3"/>
    <p:sldId id="259" r:id="rId4"/>
    <p:sldId id="261" r:id="rId5"/>
    <p:sldId id="295" r:id="rId6"/>
    <p:sldId id="262" r:id="rId7"/>
    <p:sldId id="297" r:id="rId8"/>
    <p:sldId id="299" r:id="rId9"/>
    <p:sldId id="300" r:id="rId10"/>
    <p:sldId id="321" r:id="rId11"/>
    <p:sldId id="302" r:id="rId12"/>
    <p:sldId id="303" r:id="rId13"/>
    <p:sldId id="304" r:id="rId14"/>
    <p:sldId id="323" r:id="rId15"/>
    <p:sldId id="307" r:id="rId16"/>
    <p:sldId id="308" r:id="rId17"/>
    <p:sldId id="326" r:id="rId18"/>
    <p:sldId id="296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1" r:id="rId29"/>
    <p:sldId id="342" r:id="rId30"/>
    <p:sldId id="343" r:id="rId31"/>
    <p:sldId id="344" r:id="rId32"/>
    <p:sldId id="345" r:id="rId33"/>
    <p:sldId id="279" r:id="rId34"/>
  </p:sldIdLst>
  <p:sldSz cx="9144000" cy="5143500" type="screen16x9"/>
  <p:notesSz cx="6858000" cy="9144000"/>
  <p:embeddedFontLst>
    <p:embeddedFont>
      <p:font typeface="Raleway" panose="020B0003030101060003" pitchFamily="34" charset="0"/>
      <p:regular r:id="rId36"/>
      <p:bold r:id="rId37"/>
      <p:italic r:id="rId38"/>
      <p:boldItalic r:id="rId39"/>
    </p:embeddedFont>
    <p:embeddedFont>
      <p:font typeface="Varela" panose="02010600030101010101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A951C5-728F-41F0-8B91-ECE81EBFBB23}">
  <a:tblStyle styleId="{0EA951C5-728F-41F0-8B91-ECE81EBFB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609" autoAdjust="0"/>
  </p:normalViewPr>
  <p:slideViewPr>
    <p:cSldViewPr snapToGrid="0">
      <p:cViewPr varScale="1">
        <p:scale>
          <a:sx n="148" d="100"/>
          <a:sy n="148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664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13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78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68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2400"/>
            </a:lvl1pPr>
            <a:lvl2pPr marL="914400" lvl="1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2pPr>
            <a:lvl3pPr marL="1371600" lvl="2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3pPr>
            <a:lvl4pPr marL="1828800" lvl="3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4pPr>
            <a:lvl5pPr marL="2286000" lvl="4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5pPr>
            <a:lvl6pPr marL="2743200" lvl="5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6pPr>
            <a:lvl7pPr marL="3200400" lvl="6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7pPr>
            <a:lvl8pPr marL="3657600" lvl="7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8pPr>
            <a:lvl9pPr marL="4114800" lvl="8" indent="-381000" algn="ctr">
              <a:spcBef>
                <a:spcPts val="1000"/>
              </a:spcBef>
              <a:spcAft>
                <a:spcPts val="1000"/>
              </a:spcAft>
              <a:buSzPts val="2400"/>
              <a:buChar char="╶"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7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rossed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tarin/forced-alignment-tool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HELLO!</a:t>
            </a:r>
            <a:endParaRPr sz="300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</a:t>
            </a:r>
            <a:r>
              <a:rPr lang="en-US" b="1" dirty="0"/>
              <a:t>Tan Zhong Ming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  <a:r>
              <a:rPr lang="en-US" dirty="0"/>
              <a:t>sf_tanzhongming@qiup.edu.my</a:t>
            </a:r>
            <a:endParaRPr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Gentle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/>
              <a:t>Docker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REST API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No need standardize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Send audio with script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Append to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EB6B6-CB18-4729-903A-4BC6D68F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178969" y="691777"/>
            <a:ext cx="5810584" cy="736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BCBFB-A60B-4B86-A46B-1DE2964310D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178969" y="1913629"/>
            <a:ext cx="1915112" cy="815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24CB4-3578-455E-B765-7677A29DD17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341013" y="3214406"/>
            <a:ext cx="8648540" cy="14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3196922"/>
            <a:ext cx="529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Feature Extraction</a:t>
            </a:r>
            <a:endParaRPr sz="4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42214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MFCC</a:t>
            </a: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Why again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5123"/>
            <a:ext cx="2381100" cy="27366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/>
              <a:t>Multiple language in 1 model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Replace existing ASR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8D553-6787-42EF-91A0-DC253FB18862}"/>
              </a:ext>
            </a:extLst>
          </p:cNvPr>
          <p:cNvSpPr txBox="1">
            <a:spLocks/>
          </p:cNvSpPr>
          <p:nvPr/>
        </p:nvSpPr>
        <p:spPr>
          <a:xfrm>
            <a:off x="2838300" y="1614575"/>
            <a:ext cx="3134237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 marL="482600" indent="-342900">
              <a:buFont typeface="+mj-lt"/>
              <a:buAutoNum type="arabicPeriod"/>
            </a:pPr>
            <a:r>
              <a:rPr lang="en-US" dirty="0"/>
              <a:t>Current ASR overcomplicated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Solve multiple issues in current ASR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A7C65-E0CE-46A4-BA7C-1E8E3E29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123"/>
            <a:ext cx="9144000" cy="25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8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How?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5123"/>
            <a:ext cx="3664744" cy="27366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/>
              <a:t>Convert amplitude to </a:t>
            </a:r>
            <a:r>
              <a:rPr lang="en-US" dirty="0" err="1"/>
              <a:t>db</a:t>
            </a:r>
            <a:r>
              <a:rPr lang="en-US" dirty="0"/>
              <a:t> (logarithmic unit used to measure sound level)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librosa</a:t>
            </a:r>
            <a:r>
              <a:rPr lang="en-US" dirty="0"/>
              <a:t> to calculate </a:t>
            </a:r>
            <a:r>
              <a:rPr lang="en-US" dirty="0" err="1"/>
              <a:t>mfcc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Delta, Delta^2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13Mfcc * 3 = 39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+ 1 RMSE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Feature vector = 80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B161-EE6E-4379-8522-50A39A96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44" y="2278923"/>
            <a:ext cx="4957762" cy="2478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8D906-08D4-4D95-935F-F7A3CD4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44" y="713037"/>
            <a:ext cx="4872038" cy="139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A9AF2-0FA7-43B1-9561-F5C2CE1505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CB320-F418-467E-A5FC-05F7E2B4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3196922"/>
            <a:ext cx="529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Remove module</a:t>
            </a:r>
            <a:endParaRPr sz="4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42214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Amplitude</a:t>
            </a: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70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5123"/>
            <a:ext cx="7500938" cy="27366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/>
              <a:t>Extract the audio into desired format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Read the audio and store into array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Calculate the average maximum amplitude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Normalize the amplitude in array by dividing maximum amplitude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Only include the frame higher than silent threshold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Calculate the timecode by using frames as an input</a:t>
            </a:r>
          </a:p>
          <a:p>
            <a:pPr marL="482600" indent="-342900">
              <a:buFont typeface="+mj-lt"/>
              <a:buAutoNum type="arabicPeriod"/>
            </a:pPr>
            <a:r>
              <a:rPr lang="en-US" strike="sngStrike" dirty="0"/>
              <a:t>Produce a temporary file include the input file, </a:t>
            </a:r>
            <a:r>
              <a:rPr lang="en-US" strike="sngStrike" dirty="0" err="1"/>
              <a:t>inpoint</a:t>
            </a:r>
            <a:r>
              <a:rPr lang="en-US" strike="sngStrike" dirty="0"/>
              <a:t>, outpoint - chunks.txt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ffmpeg</a:t>
            </a:r>
            <a:r>
              <a:rPr lang="en-US" dirty="0"/>
              <a:t> select and </a:t>
            </a:r>
            <a:r>
              <a:rPr lang="en-US" dirty="0" err="1"/>
              <a:t>concat</a:t>
            </a:r>
            <a:r>
              <a:rPr lang="en-US" dirty="0"/>
              <a:t> the chunk of video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056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D583-EC66-4402-A3E0-1A59D312B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52558-DB0E-4C97-87DA-69CE4D5B1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E3A98-4D1A-4C01-9D76-8E8DA4EB2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051DE-C3EC-4AE9-8CB8-A4EA0A7B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660211"/>
            <a:ext cx="619211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2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7E50F-9E90-4C4B-A467-20B8AF3F84A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2" t="-3244" r="-6367" b="-1832"/>
          <a:stretch/>
        </p:blipFill>
        <p:spPr bwMode="auto">
          <a:xfrm>
            <a:off x="1310640" y="198120"/>
            <a:ext cx="6766560" cy="4747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353646C-E14A-4D68-A356-7B1F1438CA42}"/>
              </a:ext>
            </a:extLst>
          </p:cNvPr>
          <p:cNvSpPr/>
          <p:nvPr/>
        </p:nvSpPr>
        <p:spPr>
          <a:xfrm>
            <a:off x="3808095" y="3203143"/>
            <a:ext cx="1285399" cy="159305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</p:txBody>
      </p:sp>
    </p:spTree>
    <p:extLst>
      <p:ext uri="{BB962C8B-B14F-4D97-AF65-F5344CB8AC3E}">
        <p14:creationId xmlns:p14="http://schemas.microsoft.com/office/powerpoint/2010/main" val="186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7E50F-9E90-4C4B-A467-20B8AF3F84A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2" t="-3244" r="-6367" b="-1832"/>
          <a:stretch/>
        </p:blipFill>
        <p:spPr bwMode="auto">
          <a:xfrm>
            <a:off x="1310640" y="198120"/>
            <a:ext cx="6766560" cy="4747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353646C-E14A-4D68-A356-7B1F1438CA42}"/>
              </a:ext>
            </a:extLst>
          </p:cNvPr>
          <p:cNvSpPr/>
          <p:nvPr/>
        </p:nvSpPr>
        <p:spPr>
          <a:xfrm>
            <a:off x="3808095" y="3203143"/>
            <a:ext cx="1285399" cy="159305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C1F1A-A81F-4DA3-B4B2-5AA0EE402B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91"/>
            <a:ext cx="7988210" cy="4747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60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fontAlgn="base">
              <a:buNone/>
            </a:pPr>
            <a:r>
              <a:rPr lang="en-US" dirty="0"/>
              <a:t>It’s supposed to be automatic, but actually you have to push this button. </a:t>
            </a:r>
          </a:p>
          <a:p>
            <a:pPr marL="76200" indent="0" fontAlgn="base">
              <a:buNone/>
            </a:pPr>
            <a:r>
              <a:rPr lang="en-US" dirty="0"/>
              <a:t>–John Brunner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3196922"/>
            <a:ext cx="529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Feature Extraction</a:t>
            </a:r>
            <a:endParaRPr sz="4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42214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MFCC</a:t>
            </a: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9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16E76-A0CD-4720-B35D-993761E18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2369820"/>
            <a:ext cx="5731510" cy="4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6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57AAB2-BBFF-4622-A342-C01700D5FC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1425575"/>
            <a:ext cx="573151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2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AC0BA-A7F9-498A-A3CB-6DFF8E2740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1425575"/>
            <a:ext cx="573151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7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630C08-68D2-4952-974C-67CF49CC1C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1425575"/>
            <a:ext cx="573151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71A2E-9D6C-443C-BBF6-CE503663A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1425575"/>
            <a:ext cx="573151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55013-D1D9-49AB-818D-18829D737A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548447"/>
            <a:ext cx="5731510" cy="20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7F7A9-1184-4AF6-B610-CD6CDABE2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548447"/>
            <a:ext cx="5731510" cy="20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69BEC-0E14-4CDF-81B1-51F323A318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7069" y="1185862"/>
            <a:ext cx="5229860" cy="2771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F0FCC3-04C2-4DAA-9893-DB0A50B482B6}"/>
              </a:ext>
            </a:extLst>
          </p:cNvPr>
          <p:cNvSpPr/>
          <p:nvPr/>
        </p:nvSpPr>
        <p:spPr>
          <a:xfrm>
            <a:off x="3460156" y="262532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MLP 1</a:t>
            </a:r>
          </a:p>
        </p:txBody>
      </p:sp>
    </p:spTree>
    <p:extLst>
      <p:ext uri="{BB962C8B-B14F-4D97-AF65-F5344CB8AC3E}">
        <p14:creationId xmlns:p14="http://schemas.microsoft.com/office/powerpoint/2010/main" val="81224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0FCC3-04C2-4DAA-9893-DB0A50B482B6}"/>
              </a:ext>
            </a:extLst>
          </p:cNvPr>
          <p:cNvSpPr/>
          <p:nvPr/>
        </p:nvSpPr>
        <p:spPr>
          <a:xfrm>
            <a:off x="3460156" y="262532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287A0-6C77-4B72-929F-513D40A72C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9445" y="1147762"/>
            <a:ext cx="532511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5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0FCC3-04C2-4DAA-9893-DB0A50B482B6}"/>
              </a:ext>
            </a:extLst>
          </p:cNvPr>
          <p:cNvSpPr/>
          <p:nvPr/>
        </p:nvSpPr>
        <p:spPr>
          <a:xfrm>
            <a:off x="3729461" y="262532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E2B51-08C8-4F4A-A283-FF18BC47E8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522" y="1500822"/>
            <a:ext cx="5202956" cy="27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9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0FCC3-04C2-4DAA-9893-DB0A50B482B6}"/>
              </a:ext>
            </a:extLst>
          </p:cNvPr>
          <p:cNvSpPr/>
          <p:nvPr/>
        </p:nvSpPr>
        <p:spPr>
          <a:xfrm>
            <a:off x="1882806" y="262532"/>
            <a:ext cx="5378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MLP 1 VS MLP2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C5DD-6931-48E6-A611-3EC4830D97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268" y="1504585"/>
            <a:ext cx="3163888" cy="289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1657A-0693-46EC-9581-4174FDAA7D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3843" y="1454552"/>
            <a:ext cx="3163888" cy="29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D560-49D8-4079-B797-DE5D55C53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0FCC3-04C2-4DAA-9893-DB0A50B482B6}"/>
              </a:ext>
            </a:extLst>
          </p:cNvPr>
          <p:cNvSpPr/>
          <p:nvPr/>
        </p:nvSpPr>
        <p:spPr>
          <a:xfrm>
            <a:off x="1882806" y="262532"/>
            <a:ext cx="5378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MLP 1 VS MLP2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620C2-DF34-404F-B564-E0C19CA14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54552"/>
            <a:ext cx="3106932" cy="289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4EB2D5-1E93-4A70-8212-3F0335396B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2442" y="1437189"/>
            <a:ext cx="3017520" cy="29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270" name="Google Shape;270;p36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71" name="Google Shape;271;p36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Any questions?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You can find me at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sf_tanzhongming@quip.edu.my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en-US" dirty="0">
                <a:latin typeface="Twentieth Century"/>
              </a:rPr>
              <a:t>Remove stuttered speech manually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>
                <a:latin typeface="Twentieth Century"/>
              </a:rPr>
              <a:t>Time consuming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>
                <a:latin typeface="Twentieth Century"/>
              </a:rPr>
              <a:t>High learning curve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>
                <a:latin typeface="Twentieth Century"/>
              </a:rPr>
              <a:t>Expansive hire editor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>
                <a:latin typeface="Twentieth Century"/>
              </a:rPr>
              <a:t>Improve the accuracy of speech recognition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dirty="0">
                <a:latin typeface="Twentieth Century"/>
              </a:rPr>
              <a:t>Audio Pre-process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strike="sngStrike" dirty="0">
                <a:latin typeface="Twentieth Century"/>
              </a:rPr>
              <a:t>Deep Speech</a:t>
            </a:r>
            <a:endParaRPr strike="sngStrike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mage result for lazy farmer">
            <a:extLst>
              <a:ext uri="{FF2B5EF4-FFF2-40B4-BE49-F238E27FC236}">
                <a16:creationId xmlns:a16="http://schemas.microsoft.com/office/drawing/2014/main" id="{834695BB-A2E5-4831-AC40-F20DB533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00" y="5016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F815-4D7C-48A2-AB6B-CA921344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8606-1F71-4388-AC58-044731D7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15123"/>
            <a:ext cx="6455664" cy="2736600"/>
          </a:xfrm>
        </p:spPr>
        <p:txBody>
          <a:bodyPr/>
          <a:lstStyle/>
          <a:p>
            <a:pPr marL="482600" lvl="0" indent="-342900">
              <a:buFont typeface="+mj-lt"/>
              <a:buAutoNum type="arabicPeriod"/>
            </a:pPr>
            <a:r>
              <a:rPr lang="en-GB" dirty="0"/>
              <a:t>Perform pre-processing techniques to audio data set for better sound quality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en-GB" dirty="0"/>
              <a:t>Build and train an Artificial Neural Network (ANN) for the stuttered speech classification model.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en-GB" strike="sngStrike" dirty="0"/>
              <a:t>Build and train an End-to-end deep learning model - Deep Speech</a:t>
            </a:r>
            <a:endParaRPr lang="en-US" strike="sngStrike" dirty="0"/>
          </a:p>
          <a:p>
            <a:pPr marL="482600" lvl="0" indent="-342900">
              <a:buFont typeface="+mj-lt"/>
              <a:buAutoNum type="arabicPeriod"/>
            </a:pPr>
            <a:r>
              <a:rPr lang="en-GB" dirty="0"/>
              <a:t>Develop an application and algorithm for Android to automatically remove the stuttered speech.</a:t>
            </a:r>
            <a:endParaRPr lang="en-US" dirty="0"/>
          </a:p>
          <a:p>
            <a:pPr marL="482600" lvl="0" indent="-342900">
              <a:buFont typeface="+mj-lt"/>
              <a:buAutoNum type="arabicPeriod"/>
            </a:pPr>
            <a:r>
              <a:rPr lang="en-US" dirty="0"/>
              <a:t>Implement audio pre-processing technique to improve the accuracy of speech recognition.</a:t>
            </a:r>
          </a:p>
          <a:p>
            <a:pPr marL="482600" lvl="0" indent="-342900">
              <a:buFont typeface="+mj-lt"/>
              <a:buAutoNum type="arabicPeriod"/>
            </a:pPr>
            <a:r>
              <a:rPr lang="en-US" dirty="0"/>
              <a:t>Develop an improved version of auto subtitle generator.</a:t>
            </a:r>
          </a:p>
          <a:p>
            <a:pPr marL="4826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BBF59-4F18-4C02-A92C-0E9A5E5A6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70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3196922"/>
            <a:ext cx="529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Data</a:t>
            </a:r>
            <a:endParaRPr sz="4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42214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NLP? Signal? Value?</a:t>
            </a:r>
            <a:endParaRPr dirty="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098" name="Picture 2" descr="How to Write a Literature Review - YouTube">
            <a:extLst>
              <a:ext uri="{FF2B5EF4-FFF2-40B4-BE49-F238E27FC236}">
                <a16:creationId xmlns:a16="http://schemas.microsoft.com/office/drawing/2014/main" id="{E94DAB1F-D807-438F-BDAE-D4BAAD219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10" y="441878"/>
            <a:ext cx="5024722" cy="2826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/>
              <a:t>UCLASS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Indian Regional Language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Polish Language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German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ADC7E-99E7-45CA-8111-B3F468ED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668" y="281949"/>
            <a:ext cx="4770533" cy="371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9011F-7C23-4480-927C-AAA1B63B177F}"/>
              </a:ext>
            </a:extLst>
          </p:cNvPr>
          <p:cNvSpPr txBox="1"/>
          <p:nvPr/>
        </p:nvSpPr>
        <p:spPr>
          <a:xfrm>
            <a:off x="1633727" y="4332251"/>
            <a:ext cx="7341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Swapnil D. Waghmare1*, </a:t>
            </a:r>
            <a:r>
              <a:rPr lang="en-US" dirty="0" err="1">
                <a:solidFill>
                  <a:schemeClr val="bg1"/>
                </a:solidFill>
              </a:rPr>
              <a:t>Ratnadeep</a:t>
            </a:r>
            <a:r>
              <a:rPr lang="en-US" dirty="0">
                <a:solidFill>
                  <a:schemeClr val="bg1"/>
                </a:solidFill>
              </a:rPr>
              <a:t> R. Deshmukh1, </a:t>
            </a:r>
            <a:r>
              <a:rPr lang="en-US" dirty="0" err="1">
                <a:solidFill>
                  <a:schemeClr val="bg1"/>
                </a:solidFill>
              </a:rPr>
              <a:t>Pukhraj</a:t>
            </a:r>
            <a:r>
              <a:rPr lang="en-US" dirty="0">
                <a:solidFill>
                  <a:schemeClr val="bg1"/>
                </a:solidFill>
              </a:rPr>
              <a:t> P. Shrishrimal1, Vishal B. Waghmare2 Ganesh B. Janvale3</a:t>
            </a:r>
          </a:p>
          <a:p>
            <a:r>
              <a:rPr lang="en-US" dirty="0">
                <a:solidFill>
                  <a:schemeClr val="bg1"/>
                </a:solidFill>
              </a:rPr>
              <a:t>and Babasaheb Sonawane4 1</a:t>
            </a:r>
          </a:p>
        </p:txBody>
      </p:sp>
    </p:spTree>
    <p:extLst>
      <p:ext uri="{BB962C8B-B14F-4D97-AF65-F5344CB8AC3E}">
        <p14:creationId xmlns:p14="http://schemas.microsoft.com/office/powerpoint/2010/main" val="351277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05F125-3C11-4D5F-A715-328985C4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623"/>
            <a:ext cx="9086127" cy="3382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3" y="984875"/>
            <a:ext cx="2383800" cy="6297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603" y="1715123"/>
            <a:ext cx="4762200" cy="27366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64603" y="4673650"/>
            <a:ext cx="548700" cy="2451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5DC73-27A2-4EAA-A454-123E8F9D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" y="898225"/>
            <a:ext cx="9144000" cy="716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C232FC-EC1C-497C-93D1-70FFD022D5ED}"/>
              </a:ext>
            </a:extLst>
          </p:cNvPr>
          <p:cNvSpPr/>
          <p:nvPr/>
        </p:nvSpPr>
        <p:spPr>
          <a:xfrm>
            <a:off x="153569" y="58665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WHY MFCC</a:t>
            </a:r>
          </a:p>
        </p:txBody>
      </p:sp>
    </p:spTree>
    <p:extLst>
      <p:ext uri="{BB962C8B-B14F-4D97-AF65-F5344CB8AC3E}">
        <p14:creationId xmlns:p14="http://schemas.microsoft.com/office/powerpoint/2010/main" val="385456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A5-D301-44F6-96EA-05EB3E5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Forced Alignment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5548-5948-4BD2-837D-ADAC61B6C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/>
              <a:t>Aeneas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Montreal Forces Aligner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Gentle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EDD9-4F72-4B2C-B1BB-EFDAD55A1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BB30-1314-4777-86E7-7E1FF3CD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14" y="515318"/>
            <a:ext cx="5445140" cy="377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74138-67D5-4962-AF25-1DF8C817EFE9}"/>
              </a:ext>
            </a:extLst>
          </p:cNvPr>
          <p:cNvSpPr txBox="1"/>
          <p:nvPr/>
        </p:nvSpPr>
        <p:spPr>
          <a:xfrm>
            <a:off x="1707356" y="4673650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https://github.com/pettarin/forced-alignment-tools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32696"/>
      </p:ext>
    </p:extLst>
  </p:cSld>
  <p:clrMapOvr>
    <a:masterClrMapping/>
  </p:clrMapOvr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432</Words>
  <Application>Microsoft Office PowerPoint</Application>
  <PresentationFormat>On-screen Show (16:9)</PresentationFormat>
  <Paragraphs>118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Varela</vt:lpstr>
      <vt:lpstr>Raleway</vt:lpstr>
      <vt:lpstr>Arial</vt:lpstr>
      <vt:lpstr>Twentieth Century</vt:lpstr>
      <vt:lpstr>Ragozine template</vt:lpstr>
      <vt:lpstr>HELLO!</vt:lpstr>
      <vt:lpstr>PowerPoint Presentation</vt:lpstr>
      <vt:lpstr>1. Problem</vt:lpstr>
      <vt:lpstr>Problem</vt:lpstr>
      <vt:lpstr>Scope</vt:lpstr>
      <vt:lpstr>Data</vt:lpstr>
      <vt:lpstr>UCLASS</vt:lpstr>
      <vt:lpstr>History</vt:lpstr>
      <vt:lpstr>Forced Alignment Tools</vt:lpstr>
      <vt:lpstr>Gentle</vt:lpstr>
      <vt:lpstr>Feature Extraction</vt:lpstr>
      <vt:lpstr>Why again</vt:lpstr>
      <vt:lpstr>How?</vt:lpstr>
      <vt:lpstr>PowerPoint Presentation</vt:lpstr>
      <vt:lpstr>Remove module</vt:lpstr>
      <vt:lpstr>Algorithm</vt:lpstr>
      <vt:lpstr>Use Case</vt:lpstr>
      <vt:lpstr>PowerPoint Presentation</vt:lpstr>
      <vt:lpstr>PowerPoint Presentation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Zhong MIng Tan</dc:creator>
  <cp:lastModifiedBy>Zhong MIng Tan</cp:lastModifiedBy>
  <cp:revision>105</cp:revision>
  <dcterms:modified xsi:type="dcterms:W3CDTF">2021-01-01T15:58:16Z</dcterms:modified>
</cp:coreProperties>
</file>