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7C1-74FF-417E-9DBA-1A55C7D0CEEE}" type="datetimeFigureOut">
              <a:rPr lang="en-US" smtClean="0"/>
              <a:t>06/12/2018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DD0-6AAA-4E3F-836A-CDB44FF6C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7C1-74FF-417E-9DBA-1A55C7D0CEEE}" type="datetimeFigureOut">
              <a:rPr lang="en-US" smtClean="0"/>
              <a:t>06/12/2018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DD0-6AAA-4E3F-836A-CDB44FF6C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0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7C1-74FF-417E-9DBA-1A55C7D0CEEE}" type="datetimeFigureOut">
              <a:rPr lang="en-US" smtClean="0"/>
              <a:t>06/12/2018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DD0-6AAA-4E3F-836A-CDB44FF6C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6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7C1-74FF-417E-9DBA-1A55C7D0CEEE}" type="datetimeFigureOut">
              <a:rPr lang="en-US" smtClean="0"/>
              <a:t>06/12/2018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DD0-6AAA-4E3F-836A-CDB44FF6C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0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7C1-74FF-417E-9DBA-1A55C7D0CEEE}" type="datetimeFigureOut">
              <a:rPr lang="en-US" smtClean="0"/>
              <a:t>06/12/2018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DD0-6AAA-4E3F-836A-CDB44FF6C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7C1-74FF-417E-9DBA-1A55C7D0CEEE}" type="datetimeFigureOut">
              <a:rPr lang="en-US" smtClean="0"/>
              <a:t>06/12/2018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DD0-6AAA-4E3F-836A-CDB44FF6C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1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7C1-74FF-417E-9DBA-1A55C7D0CEEE}" type="datetimeFigureOut">
              <a:rPr lang="en-US" smtClean="0"/>
              <a:t>06/12/2018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DD0-6AAA-4E3F-836A-CDB44FF6C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5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7C1-74FF-417E-9DBA-1A55C7D0CEEE}" type="datetimeFigureOut">
              <a:rPr lang="en-US" smtClean="0"/>
              <a:t>06/12/2018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DD0-6AAA-4E3F-836A-CDB44FF6C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5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7C1-74FF-417E-9DBA-1A55C7D0CEEE}" type="datetimeFigureOut">
              <a:rPr lang="en-US" smtClean="0"/>
              <a:t>06/12/2018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DD0-6AAA-4E3F-836A-CDB44FF6C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2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7C1-74FF-417E-9DBA-1A55C7D0CEEE}" type="datetimeFigureOut">
              <a:rPr lang="en-US" smtClean="0"/>
              <a:t>06/12/2018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DD0-6AAA-4E3F-836A-CDB44FF6C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1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7C1-74FF-417E-9DBA-1A55C7D0CEEE}" type="datetimeFigureOut">
              <a:rPr lang="en-US" smtClean="0"/>
              <a:t>06/12/2018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9DD0-6AAA-4E3F-836A-CDB44FF6C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8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C57C1-74FF-417E-9DBA-1A55C7D0CEEE}" type="datetimeFigureOut">
              <a:rPr lang="en-US" smtClean="0"/>
              <a:t>06/12/2018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B9DD0-6AAA-4E3F-836A-CDB44FF6C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0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"/>
          <p:cNvSpPr txBox="1">
            <a:spLocks/>
          </p:cNvSpPr>
          <p:nvPr/>
        </p:nvSpPr>
        <p:spPr>
          <a:xfrm>
            <a:off x="10272464" y="6576190"/>
            <a:ext cx="288032" cy="329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2" name="Rectangle 1"/>
          <p:cNvSpPr/>
          <p:nvPr/>
        </p:nvSpPr>
        <p:spPr>
          <a:xfrm>
            <a:off x="450574" y="1195214"/>
            <a:ext cx="11564347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Create a pet </a:t>
            </a:r>
            <a:r>
              <a:rPr lang="en-US" sz="2200" dirty="0" smtClean="0"/>
              <a:t>class which </a:t>
            </a:r>
            <a:r>
              <a:rPr lang="en-US" sz="2200" dirty="0"/>
              <a:t>contains the pet’s name, age, eye </a:t>
            </a:r>
            <a:r>
              <a:rPr lang="en-US" sz="2200" dirty="0" err="1"/>
              <a:t>colour</a:t>
            </a:r>
            <a:r>
              <a:rPr lang="en-US" sz="2200" dirty="0"/>
              <a:t> and country.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Create the a </a:t>
            </a:r>
            <a:r>
              <a:rPr lang="en-US" sz="2200" dirty="0" err="1" smtClean="0"/>
              <a:t>mutator</a:t>
            </a:r>
            <a:r>
              <a:rPr lang="en-US" sz="2200" dirty="0" smtClean="0"/>
              <a:t> and an </a:t>
            </a:r>
            <a:r>
              <a:rPr lang="en-US" sz="2200" dirty="0" err="1" smtClean="0"/>
              <a:t>accessor</a:t>
            </a:r>
            <a:r>
              <a:rPr lang="en-US" sz="2200" dirty="0" smtClean="0"/>
              <a:t> function to accept and display the property values.  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Create two </a:t>
            </a:r>
            <a:r>
              <a:rPr lang="en-US" sz="2200" dirty="0"/>
              <a:t>pet’s objects </a:t>
            </a:r>
            <a:r>
              <a:rPr lang="en-US" sz="2200" dirty="0" smtClean="0"/>
              <a:t>and assign the appropriate property values for </a:t>
            </a:r>
            <a:r>
              <a:rPr lang="en-US" sz="2200" dirty="0"/>
              <a:t>these two objects.  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Display </a:t>
            </a:r>
            <a:r>
              <a:rPr lang="en-US" sz="2200" dirty="0" smtClean="0"/>
              <a:t>the image and information </a:t>
            </a:r>
            <a:r>
              <a:rPr lang="en-US" sz="2200" dirty="0"/>
              <a:t>of these pets in a table as shown below.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783632" y="4273938"/>
          <a:ext cx="6768752" cy="2107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2188"/>
                <a:gridCol w="1692188"/>
                <a:gridCol w="1692188"/>
                <a:gridCol w="1692188"/>
              </a:tblGrid>
              <a:tr h="523214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PET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321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EYE</a:t>
                      </a:r>
                      <a:r>
                        <a:rPr lang="en-US" b="1" baseline="0" dirty="0" smtClean="0"/>
                        <a:t> COLOUR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COUNTRY</a:t>
                      </a:r>
                      <a:endParaRPr lang="en-US" b="1" dirty="0"/>
                    </a:p>
                  </a:txBody>
                  <a:tcPr/>
                </a:tc>
              </a:tr>
              <a:tr h="5304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04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Image result for parr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278" y="382149"/>
            <a:ext cx="1174643" cy="117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arr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468" y="4980866"/>
            <a:ext cx="648072" cy="87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981200" y="-171400"/>
            <a:ext cx="82912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Practical 3</a:t>
            </a:r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Class, Object | Property, Method</a:t>
            </a:r>
            <a:endParaRPr lang="en-MY" sz="28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6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7737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Practical </a:t>
            </a:r>
            <a:r>
              <a:rPr lang="en-US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 – External JavaScript</a:t>
            </a:r>
            <a:endParaRPr lang="en-MY" sz="4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70722" y="914745"/>
            <a:ext cx="10515600" cy="509022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Access to the following website:</a:t>
            </a:r>
          </a:p>
          <a:p>
            <a:pPr lvl="1"/>
            <a:r>
              <a:rPr lang="en-US" sz="2000" dirty="0" smtClean="0"/>
              <a:t>https://www.w3schools.com/js/js_whereto.asp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Try out the </a:t>
            </a:r>
            <a:r>
              <a:rPr lang="en-US" sz="2400" i="1" dirty="0" smtClean="0"/>
              <a:t>codes in step 1 (JavaScript code) and step 2 (HTML code).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Discuss 4 advantages using the external JavaScript.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Discuss 4 disadvantages using the </a:t>
            </a:r>
            <a:r>
              <a:rPr lang="en-US" sz="2400" i="1" dirty="0"/>
              <a:t>external JavaScript.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0956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 txBox="1">
            <a:spLocks/>
          </p:cNvSpPr>
          <p:nvPr/>
        </p:nvSpPr>
        <p:spPr>
          <a:xfrm>
            <a:off x="1775520" y="1628801"/>
            <a:ext cx="8784976" cy="50502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&lt;body&gt;</a:t>
            </a:r>
          </a:p>
          <a:p>
            <a:pPr marL="0" indent="0">
              <a:buNone/>
            </a:pPr>
            <a:r>
              <a:rPr lang="en-US" sz="2400" dirty="0"/>
              <a:t>&lt;p&gt; Create </a:t>
            </a:r>
            <a:r>
              <a:rPr lang="en-US" sz="2400" dirty="0"/>
              <a:t>a window and d</a:t>
            </a:r>
            <a:r>
              <a:rPr lang="en-US" sz="2400" dirty="0"/>
              <a:t>isplay </a:t>
            </a:r>
            <a:r>
              <a:rPr lang="en-US" sz="2400" dirty="0"/>
              <a:t>the name of the new window.&lt;/p&gt;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/>
              <a:t>button </a:t>
            </a:r>
            <a:r>
              <a:rPr lang="en-US" sz="2400" dirty="0" err="1"/>
              <a:t>onclick</a:t>
            </a:r>
            <a:r>
              <a:rPr lang="en-US" sz="2400" dirty="0"/>
              <a:t>=“</a:t>
            </a:r>
            <a:r>
              <a:rPr lang="en-US" sz="2400" dirty="0" err="1"/>
              <a:t>windFunction</a:t>
            </a:r>
            <a:r>
              <a:rPr lang="en-US" sz="2400" dirty="0"/>
              <a:t>()"&gt;Click Me&lt;/</a:t>
            </a:r>
            <a:r>
              <a:rPr lang="en-US" sz="2400" dirty="0"/>
              <a:t>button&gt;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/>
              <a:t>script&gt;</a:t>
            </a:r>
          </a:p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windFunction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myWind</a:t>
            </a:r>
            <a:r>
              <a:rPr lang="en-US" sz="2400" dirty="0"/>
              <a:t> </a:t>
            </a:r>
            <a:r>
              <a:rPr lang="en-US" sz="2400" dirty="0"/>
              <a:t>=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window.open</a:t>
            </a:r>
            <a:r>
              <a:rPr lang="en-US" sz="2400" dirty="0"/>
              <a:t>("", "Happy Window", "width=300, </a:t>
            </a:r>
            <a:r>
              <a:rPr lang="en-US" sz="2400" dirty="0"/>
              <a:t>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/>
              <a:t>   height=200</a:t>
            </a:r>
            <a:r>
              <a:rPr lang="en-US" sz="2400" dirty="0"/>
              <a:t>");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myWind.document.write</a:t>
            </a:r>
            <a:r>
              <a:rPr lang="en-US" sz="2400" dirty="0"/>
              <a:t>("&lt;p&gt;This window's name is: " + 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  myWind.name</a:t>
            </a:r>
            <a:r>
              <a:rPr lang="en-US" sz="2400" dirty="0"/>
              <a:t> </a:t>
            </a:r>
            <a:r>
              <a:rPr lang="en-US" sz="2400" dirty="0"/>
              <a:t>+ "&lt;/p&gt;");</a:t>
            </a:r>
          </a:p>
          <a:p>
            <a:pPr marL="0" indent="0">
              <a:buNone/>
            </a:pPr>
            <a:r>
              <a:rPr lang="en-US" sz="2400" dirty="0"/>
              <a:t>} &lt;/</a:t>
            </a:r>
            <a:r>
              <a:rPr lang="en-US" sz="2400" dirty="0"/>
              <a:t>script</a:t>
            </a:r>
            <a:r>
              <a:rPr lang="en-US" sz="2400" dirty="0"/>
              <a:t>&gt; &lt;/</a:t>
            </a:r>
            <a:r>
              <a:rPr lang="en-US" sz="2400" dirty="0"/>
              <a:t>body&gt;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46313" y="287017"/>
            <a:ext cx="82912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MY" sz="4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817" y="781583"/>
            <a:ext cx="10389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Try out the </a:t>
            </a:r>
            <a:r>
              <a:rPr lang="en-US" sz="2400" dirty="0"/>
              <a:t>following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Rewrite the JavaScript code using an external </a:t>
            </a:r>
            <a:r>
              <a:rPr lang="en-US" sz="2400" dirty="0" err="1"/>
              <a:t>JavaScipt</a:t>
            </a:r>
            <a:r>
              <a:rPr lang="en-US" sz="2400" dirty="0"/>
              <a:t>.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0" y="-27737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Practical </a:t>
            </a:r>
            <a:r>
              <a:rPr lang="en-US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 – External JavaScript</a:t>
            </a:r>
            <a:endParaRPr lang="en-MY" sz="4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1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 txBox="1">
            <a:spLocks/>
          </p:cNvSpPr>
          <p:nvPr/>
        </p:nvSpPr>
        <p:spPr>
          <a:xfrm>
            <a:off x="1888435" y="2278158"/>
            <a:ext cx="8784976" cy="41889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&lt;body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&lt;a </a:t>
            </a:r>
            <a:r>
              <a:rPr lang="en-US" sz="2400" dirty="0" err="1"/>
              <a:t>href</a:t>
            </a:r>
            <a:r>
              <a:rPr lang="en-US" sz="2400" dirty="0"/>
              <a:t>=“#” </a:t>
            </a:r>
            <a:r>
              <a:rPr lang="en-US" sz="2400" dirty="0" err="1"/>
              <a:t>onclick</a:t>
            </a:r>
            <a:r>
              <a:rPr lang="en-US" sz="2400" dirty="0"/>
              <a:t>=“</a:t>
            </a:r>
            <a:r>
              <a:rPr lang="en-US" sz="2400" dirty="0" err="1"/>
              <a:t>windFunction</a:t>
            </a:r>
            <a:r>
              <a:rPr lang="en-US" sz="2400" dirty="0"/>
              <a:t>()”&gt; Link text&lt;/a&gt;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/>
              <a:t>script&gt;</a:t>
            </a:r>
          </a:p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windFunction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/>
              <a:t>        </a:t>
            </a:r>
            <a:r>
              <a:rPr lang="en-US" sz="2400" dirty="0" err="1"/>
              <a:t>window.open</a:t>
            </a:r>
            <a:r>
              <a:rPr lang="en-US" sz="2400" dirty="0"/>
              <a:t>("popup.html", "</a:t>
            </a:r>
            <a:r>
              <a:rPr lang="en-US" sz="2400" dirty="0" err="1"/>
              <a:t>PopUp</a:t>
            </a:r>
            <a:r>
              <a:rPr lang="en-US" sz="2400" dirty="0"/>
              <a:t>",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/>
              <a:t>           "</a:t>
            </a:r>
            <a:r>
              <a:rPr lang="en-US" sz="2400" dirty="0"/>
              <a:t>toolbar=</a:t>
            </a:r>
            <a:r>
              <a:rPr lang="en-US" sz="2400" dirty="0" err="1"/>
              <a:t>no,width</a:t>
            </a:r>
            <a:r>
              <a:rPr lang="en-US" sz="2400" dirty="0"/>
              <a:t>=500,height=300</a:t>
            </a:r>
            <a:r>
              <a:rPr lang="en-US" sz="2400" dirty="0"/>
              <a:t>");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  <a:p>
            <a:pPr marL="0" indent="0">
              <a:buNone/>
            </a:pPr>
            <a:r>
              <a:rPr lang="en-US" sz="2400" dirty="0"/>
              <a:t>&lt;/</a:t>
            </a:r>
            <a:r>
              <a:rPr lang="en-US" sz="2400" dirty="0"/>
              <a:t>script</a:t>
            </a:r>
            <a:r>
              <a:rPr lang="en-US" sz="2400" dirty="0"/>
              <a:t>&gt; &lt;/</a:t>
            </a:r>
            <a:r>
              <a:rPr lang="en-US" sz="2400" dirty="0"/>
              <a:t>body&gt;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543339" y="1048187"/>
            <a:ext cx="10389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Try out the </a:t>
            </a:r>
            <a:r>
              <a:rPr lang="en-US" sz="2400" dirty="0"/>
              <a:t>following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Rewrite the JavaScript code using an external </a:t>
            </a:r>
            <a:r>
              <a:rPr lang="en-US" sz="2400" dirty="0" smtClean="0"/>
              <a:t>JavaScript.</a:t>
            </a:r>
            <a:endParaRPr lang="en-US" sz="2400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0" y="-27737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Practical </a:t>
            </a:r>
            <a:r>
              <a:rPr lang="en-US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 – External JavaScript</a:t>
            </a:r>
            <a:endParaRPr lang="en-MY" sz="4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760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3339" y="1048187"/>
            <a:ext cx="10389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Write the JavaScript code using an </a:t>
            </a:r>
            <a:r>
              <a:rPr lang="en-US" sz="2400" dirty="0"/>
              <a:t>external </a:t>
            </a:r>
            <a:r>
              <a:rPr lang="en-US" sz="2400" dirty="0" smtClean="0"/>
              <a:t>JavaScript (browserObject.js).</a:t>
            </a:r>
            <a:endParaRPr lang="en-US" sz="2400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0" y="-27737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Practical 4</a:t>
            </a:r>
            <a:r>
              <a:rPr lang="en-US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– External JavaScript</a:t>
            </a:r>
            <a:endParaRPr lang="en-MY" sz="4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265582" y="1704758"/>
            <a:ext cx="8579296" cy="40201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 smtClean="0"/>
              <a:t>naviVers</a:t>
            </a:r>
            <a:r>
              <a:rPr lang="en-US" sz="2400" dirty="0" smtClean="0"/>
              <a:t>()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ver</a:t>
            </a:r>
            <a:r>
              <a:rPr lang="en-US" sz="2400" dirty="0" smtClean="0"/>
              <a:t> </a:t>
            </a:r>
            <a:r>
              <a:rPr lang="en-US" sz="2400" dirty="0"/>
              <a:t>= "Version info: " +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navigator.appVersion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 </a:t>
            </a:r>
            <a:r>
              <a:rPr lang="en-US" sz="2400" dirty="0" err="1" smtClean="0"/>
              <a:t>ver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 smtClean="0"/>
              <a:t>naviName</a:t>
            </a:r>
            <a:r>
              <a:rPr lang="en-US" sz="2400" dirty="0" smtClean="0"/>
              <a:t>()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smtClean="0"/>
              <a:t>nm </a:t>
            </a:r>
            <a:r>
              <a:rPr lang="en-US" sz="2400" dirty="0"/>
              <a:t>= "Browser Name: " +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navigator.appName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document.getElementById</a:t>
            </a:r>
            <a:r>
              <a:rPr lang="en-US" sz="2400" dirty="0"/>
              <a:t>("</a:t>
            </a:r>
            <a:r>
              <a:rPr lang="en-US" sz="2400" dirty="0" smtClean="0"/>
              <a:t>demo1").</a:t>
            </a:r>
            <a:r>
              <a:rPr lang="en-US" sz="2400" dirty="0" err="1"/>
              <a:t>innerHTML</a:t>
            </a:r>
            <a:r>
              <a:rPr lang="en-US" sz="2400" dirty="0"/>
              <a:t> = </a:t>
            </a:r>
            <a:r>
              <a:rPr lang="en-US" sz="2400" dirty="0" smtClean="0"/>
              <a:t>nm;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43339" y="6057509"/>
            <a:ext cx="10389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Create a HTML file to display the name and version of your browser by calling the two functions created in browserObject.js.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022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0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376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Practical 1 – External JavaScript</vt:lpstr>
      <vt:lpstr>Practical 2 – External JavaScript</vt:lpstr>
      <vt:lpstr>Practical 3 – External JavaScript</vt:lpstr>
      <vt:lpstr>Practical 4 – External JavaScript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AutoBVT</dc:creator>
  <cp:lastModifiedBy>AutoBVT</cp:lastModifiedBy>
  <cp:revision>16</cp:revision>
  <dcterms:created xsi:type="dcterms:W3CDTF">2018-11-16T07:48:23Z</dcterms:created>
  <dcterms:modified xsi:type="dcterms:W3CDTF">2018-12-06T10:48:55Z</dcterms:modified>
</cp:coreProperties>
</file>