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85373392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85373392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85373392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85373392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85373392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85373392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85373392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85373392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8ad3b5ed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8ad3b5ed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8ad3b5e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8ad3b5e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85373392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85373392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6e3d9e3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6e3d9e3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85373392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85373392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85373392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85373392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8ad3b5e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8ad3b5e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8537339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8537339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85373392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85373392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85373392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85373392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85373392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85373392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데이터분석 프로젝트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범죄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1386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홍민기,서유진,차다훈,김민주,주찬휘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목표시스템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한국과 미국,일본,프랑스,영국,캐나다에 대한 자료를 수집한 뒤 비교자료를 통해 가설을 증명하는 시스템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CCTV </a:t>
            </a:r>
            <a:r>
              <a:rPr lang="ko"/>
              <a:t>개수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경찰 인원 / 전체인구수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검거율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재범률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신고율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4대 범죄 건수 (살인, 강간, 절도, 폭행)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개발공정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산출물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이슈사항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국가별 데이터 포맷이 다를 수 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국가별 필요 데이터가 없을 수 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대립가설을 증명하는 데이터가 역으로 가설을 증명할 수도 있다.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CSV읽기 -&gt; 필요한 컬럼만 자르기 -&gt; 인덱스 설정 -&gt; 필요한 인덱스만 추출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-&gt; 새로운 데이터 프레임 만들기 -&gt; 국가별 통합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0100"/>
            <a:ext cx="3038700" cy="44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4대범죄건수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Index([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“살인”,”강간”,”절도”,”폭행”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경찰관수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Index([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“총경찰관수”,”총인구수”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])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350400" y="110100"/>
            <a:ext cx="3038700" cy="44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CCTV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Index([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“총CCTV수”,”총인구수”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재범률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Index([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“재범률”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])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기대효과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명확한 근거로 대한민국이 안전하다는 것을 증명할 수 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증명된 근거를 사업적으로 연결 할 수 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증명된 근거를 바탕으로 해외진출에 발판을 마련할 수 있다.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소개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일정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시스템 개요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벤치마킹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목표시스템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개발공정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산출물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이슈사항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기대효과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소개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50" y="1017725"/>
            <a:ext cx="4436050" cy="1188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950" y="2206475"/>
            <a:ext cx="4517800" cy="19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3743" y="812432"/>
            <a:ext cx="4472425" cy="35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0070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7878" y="634863"/>
            <a:ext cx="2686098" cy="3873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600" y="152400"/>
            <a:ext cx="583280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대한민국은 다른나라에 비해 범죄로 부터 안전한가? 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788825"/>
            <a:ext cx="85206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주장: </a:t>
            </a:r>
            <a:r>
              <a:rPr lang="ko"/>
              <a:t>대한민국은 다른나라에 비해 범죄로 부터 안전하지 않다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2385625"/>
            <a:ext cx="85206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rgbClr val="FF0000"/>
                </a:solidFill>
              </a:rPr>
              <a:t>가설: 대한민국은 다른나라에 비해 범죄로 부터 안전하다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일정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88" y="1109575"/>
            <a:ext cx="8872425" cy="338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시스템개요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벤치마킹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50" y="1017725"/>
            <a:ext cx="4697899" cy="34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250" y="2518375"/>
            <a:ext cx="5016976" cy="24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4931150" y="1017725"/>
            <a:ext cx="381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https://www.comparitech.com/blog/vpn-privacy/us-surveillance-camera-statistics/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