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5" r:id="rId1"/>
  </p:sldMasterIdLst>
  <p:notesMasterIdLst>
    <p:notesMasterId r:id="rId15"/>
  </p:notesMasterIdLst>
  <p:sldIdLst>
    <p:sldId id="256" r:id="rId2"/>
    <p:sldId id="257" r:id="rId3"/>
    <p:sldId id="260" r:id="rId4"/>
    <p:sldId id="266" r:id="rId5"/>
    <p:sldId id="262" r:id="rId6"/>
    <p:sldId id="263" r:id="rId7"/>
    <p:sldId id="264" r:id="rId8"/>
    <p:sldId id="265" r:id="rId9"/>
    <p:sldId id="267" r:id="rId10"/>
    <p:sldId id="268" r:id="rId11"/>
    <p:sldId id="269" r:id="rId12"/>
    <p:sldId id="270" r:id="rId13"/>
    <p:sldId id="271" r:id="rId1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075511-EA41-48F8-52EC-AED9AF13E6BB}" v="3" dt="2020-05-05T11:24:45.727"/>
    <p1510:client id="{BE585AE1-89A5-ECBC-BBC5-710A9CCC4EE7}" v="3097" dt="2020-03-21T00:10:29.4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45" autoAdjust="0"/>
    <p:restoredTop sz="89375" autoAdjust="0"/>
  </p:normalViewPr>
  <p:slideViewPr>
    <p:cSldViewPr snapToGrid="0">
      <p:cViewPr varScale="1">
        <p:scale>
          <a:sx n="77" d="100"/>
          <a:sy n="77" d="100"/>
        </p:scale>
        <p:origin x="69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vargi, Rajal" userId="S::rfn5089@psu.edu::a5e8e1ef-2c8d-4f71-a3f4-78e4ad9aff50" providerId="AD" clId="Web-{8A075511-EA41-48F8-52EC-AED9AF13E6BB}"/>
    <pc:docChg chg="modSld">
      <pc:chgData name="Nivargi, Rajal" userId="S::rfn5089@psu.edu::a5e8e1ef-2c8d-4f71-a3f4-78e4ad9aff50" providerId="AD" clId="Web-{8A075511-EA41-48F8-52EC-AED9AF13E6BB}" dt="2020-05-05T11:24:45.727" v="2" actId="20577"/>
      <pc:docMkLst>
        <pc:docMk/>
      </pc:docMkLst>
      <pc:sldChg chg="modSp">
        <pc:chgData name="Nivargi, Rajal" userId="S::rfn5089@psu.edu::a5e8e1ef-2c8d-4f71-a3f4-78e4ad9aff50" providerId="AD" clId="Web-{8A075511-EA41-48F8-52EC-AED9AF13E6BB}" dt="2020-05-05T11:24:43.993" v="0" actId="20577"/>
        <pc:sldMkLst>
          <pc:docMk/>
          <pc:sldMk cId="344053963" sldId="268"/>
        </pc:sldMkLst>
        <pc:spChg chg="mod">
          <ac:chgData name="Nivargi, Rajal" userId="S::rfn5089@psu.edu::a5e8e1ef-2c8d-4f71-a3f4-78e4ad9aff50" providerId="AD" clId="Web-{8A075511-EA41-48F8-52EC-AED9AF13E6BB}" dt="2020-05-05T11:24:43.993" v="0" actId="20577"/>
          <ac:spMkLst>
            <pc:docMk/>
            <pc:sldMk cId="344053963" sldId="268"/>
            <ac:spMk id="5" creationId="{B1DE986F-38A8-4E96-A2B5-AB52DD8A2928}"/>
          </ac:spMkLst>
        </pc:spChg>
      </pc:sldChg>
    </pc:docChg>
  </pc:docChgLst>
  <pc:docChgLst>
    <pc:chgData name="Nivargi, Rajal" userId="S::rfn5089@psu.edu::a5e8e1ef-2c8d-4f71-a3f4-78e4ad9aff50" providerId="AD" clId="Web-{BE585AE1-89A5-ECBC-BBC5-710A9CCC4EE7}"/>
    <pc:docChg chg="addSld modSld addMainMaster delMainMaster">
      <pc:chgData name="Nivargi, Rajal" userId="S::rfn5089@psu.edu::a5e8e1ef-2c8d-4f71-a3f4-78e4ad9aff50" providerId="AD" clId="Web-{BE585AE1-89A5-ECBC-BBC5-710A9CCC4EE7}" dt="2020-03-21T00:16:19.319" v="4295"/>
      <pc:docMkLst>
        <pc:docMk/>
      </pc:docMkLst>
      <pc:sldChg chg="addSp delSp modSp new mod setBg modClrScheme setClrOvrMap delDesignElem chgLayout">
        <pc:chgData name="Nivargi, Rajal" userId="S::rfn5089@psu.edu::a5e8e1ef-2c8d-4f71-a3f4-78e4ad9aff50" providerId="AD" clId="Web-{BE585AE1-89A5-ECBC-BBC5-710A9CCC4EE7}" dt="2020-03-20T22:04:00.846" v="2398"/>
        <pc:sldMkLst>
          <pc:docMk/>
          <pc:sldMk cId="1304409234" sldId="256"/>
        </pc:sldMkLst>
        <pc:spChg chg="add del mod ord">
          <ac:chgData name="Nivargi, Rajal" userId="S::rfn5089@psu.edu::a5e8e1ef-2c8d-4f71-a3f4-78e4ad9aff50" providerId="AD" clId="Web-{BE585AE1-89A5-ECBC-BBC5-710A9CCC4EE7}" dt="2020-03-20T22:03:14.877" v="2390"/>
          <ac:spMkLst>
            <pc:docMk/>
            <pc:sldMk cId="1304409234" sldId="256"/>
            <ac:spMk id="2" creationId="{E8FD9598-9EC4-4570-8B13-A5AF03268B89}"/>
          </ac:spMkLst>
        </pc:spChg>
        <pc:spChg chg="add del mod ord">
          <ac:chgData name="Nivargi, Rajal" userId="S::rfn5089@psu.edu::a5e8e1ef-2c8d-4f71-a3f4-78e4ad9aff50" providerId="AD" clId="Web-{BE585AE1-89A5-ECBC-BBC5-710A9CCC4EE7}" dt="2020-03-20T22:03:14.877" v="2390"/>
          <ac:spMkLst>
            <pc:docMk/>
            <pc:sldMk cId="1304409234" sldId="256"/>
            <ac:spMk id="3" creationId="{7025D09D-596B-446A-B630-CE5A33AC44C2}"/>
          </ac:spMkLst>
        </pc:spChg>
        <pc:spChg chg="add del mod ord">
          <ac:chgData name="Nivargi, Rajal" userId="S::rfn5089@psu.edu::a5e8e1ef-2c8d-4f71-a3f4-78e4ad9aff50" providerId="AD" clId="Web-{BE585AE1-89A5-ECBC-BBC5-710A9CCC4EE7}" dt="2020-03-20T21:58:58.922" v="2382"/>
          <ac:spMkLst>
            <pc:docMk/>
            <pc:sldMk cId="1304409234" sldId="256"/>
            <ac:spMk id="5" creationId="{53712E5E-1A13-44FB-AF86-96B3EB684A2F}"/>
          </ac:spMkLst>
        </pc:spChg>
        <pc:spChg chg="add del">
          <ac:chgData name="Nivargi, Rajal" userId="S::rfn5089@psu.edu::a5e8e1ef-2c8d-4f71-a3f4-78e4ad9aff50" providerId="AD" clId="Web-{BE585AE1-89A5-ECBC-BBC5-710A9CCC4EE7}" dt="2020-03-20T19:34:55.678" v="53"/>
          <ac:spMkLst>
            <pc:docMk/>
            <pc:sldMk cId="1304409234" sldId="256"/>
            <ac:spMk id="6" creationId="{D221F0D2-C3E4-45CA-9D1A-6440363925A7}"/>
          </ac:spMkLst>
        </pc:spChg>
        <pc:spChg chg="add del">
          <ac:chgData name="Nivargi, Rajal" userId="S::rfn5089@psu.edu::a5e8e1ef-2c8d-4f71-a3f4-78e4ad9aff50" providerId="AD" clId="Web-{BE585AE1-89A5-ECBC-BBC5-710A9CCC4EE7}" dt="2020-03-20T19:35:42.850" v="61"/>
          <ac:spMkLst>
            <pc:docMk/>
            <pc:sldMk cId="1304409234" sldId="256"/>
            <ac:spMk id="7" creationId="{6B695AA2-4B70-477F-AF90-536B720A1343}"/>
          </ac:spMkLst>
        </pc:spChg>
        <pc:spChg chg="add del mod ord">
          <ac:chgData name="Nivargi, Rajal" userId="S::rfn5089@psu.edu::a5e8e1ef-2c8d-4f71-a3f4-78e4ad9aff50" providerId="AD" clId="Web-{BE585AE1-89A5-ECBC-BBC5-710A9CCC4EE7}" dt="2020-03-20T21:58:58.891" v="2380"/>
          <ac:spMkLst>
            <pc:docMk/>
            <pc:sldMk cId="1304409234" sldId="256"/>
            <ac:spMk id="7" creationId="{EA3BC886-559C-4CC1-801B-833EEA37D1B3}"/>
          </ac:spMkLst>
        </pc:spChg>
        <pc:spChg chg="add del">
          <ac:chgData name="Nivargi, Rajal" userId="S::rfn5089@psu.edu::a5e8e1ef-2c8d-4f71-a3f4-78e4ad9aff50" providerId="AD" clId="Web-{BE585AE1-89A5-ECBC-BBC5-710A9CCC4EE7}" dt="2020-03-20T19:34:22.928" v="38"/>
          <ac:spMkLst>
            <pc:docMk/>
            <pc:sldMk cId="1304409234" sldId="256"/>
            <ac:spMk id="9" creationId="{F6375C73-EB3C-45C0-A30D-E4C719F84C78}"/>
          </ac:spMkLst>
        </pc:spChg>
        <pc:spChg chg="add del">
          <ac:chgData name="Nivargi, Rajal" userId="S::rfn5089@psu.edu::a5e8e1ef-2c8d-4f71-a3f4-78e4ad9aff50" providerId="AD" clId="Web-{BE585AE1-89A5-ECBC-BBC5-710A9CCC4EE7}" dt="2020-03-20T19:35:42.850" v="61"/>
          <ac:spMkLst>
            <pc:docMk/>
            <pc:sldMk cId="1304409234" sldId="256"/>
            <ac:spMk id="10" creationId="{E2EDC3F9-BBE3-45A8-BBC7-E154E21D9C9F}"/>
          </ac:spMkLst>
        </pc:spChg>
        <pc:spChg chg="add del">
          <ac:chgData name="Nivargi, Rajal" userId="S::rfn5089@psu.edu::a5e8e1ef-2c8d-4f71-a3f4-78e4ad9aff50" providerId="AD" clId="Web-{BE585AE1-89A5-ECBC-BBC5-710A9CCC4EE7}" dt="2020-03-20T19:34:22.928" v="38"/>
          <ac:spMkLst>
            <pc:docMk/>
            <pc:sldMk cId="1304409234" sldId="256"/>
            <ac:spMk id="11" creationId="{C9BD4167-80BB-41C6-8923-8BB7C287B3D3}"/>
          </ac:spMkLst>
        </pc:spChg>
        <pc:spChg chg="add del">
          <ac:chgData name="Nivargi, Rajal" userId="S::rfn5089@psu.edu::a5e8e1ef-2c8d-4f71-a3f4-78e4ad9aff50" providerId="AD" clId="Web-{BE585AE1-89A5-ECBC-BBC5-710A9CCC4EE7}" dt="2020-03-20T19:36:18.553" v="67"/>
          <ac:spMkLst>
            <pc:docMk/>
            <pc:sldMk cId="1304409234" sldId="256"/>
            <ac:spMk id="14" creationId="{5683D043-25BB-4AC9-8130-641179672614}"/>
          </ac:spMkLst>
        </pc:spChg>
        <pc:spChg chg="add del">
          <ac:chgData name="Nivargi, Rajal" userId="S::rfn5089@psu.edu::a5e8e1ef-2c8d-4f71-a3f4-78e4ad9aff50" providerId="AD" clId="Web-{BE585AE1-89A5-ECBC-BBC5-710A9CCC4EE7}" dt="2020-03-20T19:35:42.772" v="60"/>
          <ac:spMkLst>
            <pc:docMk/>
            <pc:sldMk cId="1304409234" sldId="256"/>
            <ac:spMk id="15" creationId="{A9286AD2-18A9-4868-A4E3-7A2097A20810}"/>
          </ac:spMkLst>
        </pc:spChg>
        <pc:spChg chg="add del">
          <ac:chgData name="Nivargi, Rajal" userId="S::rfn5089@psu.edu::a5e8e1ef-2c8d-4f71-a3f4-78e4ad9aff50" providerId="AD" clId="Web-{BE585AE1-89A5-ECBC-BBC5-710A9CCC4EE7}" dt="2020-03-20T19:36:18.553" v="67"/>
          <ac:spMkLst>
            <pc:docMk/>
            <pc:sldMk cId="1304409234" sldId="256"/>
            <ac:spMk id="16" creationId="{AA61CCAC-6875-474C-8E9E-F57ABF078C2B}"/>
          </ac:spMkLst>
        </pc:spChg>
        <pc:spChg chg="add del">
          <ac:chgData name="Nivargi, Rajal" userId="S::rfn5089@psu.edu::a5e8e1ef-2c8d-4f71-a3f4-78e4ad9aff50" providerId="AD" clId="Web-{BE585AE1-89A5-ECBC-BBC5-710A9CCC4EE7}" dt="2020-03-20T19:35:42.772" v="60"/>
          <ac:spMkLst>
            <pc:docMk/>
            <pc:sldMk cId="1304409234" sldId="256"/>
            <ac:spMk id="19" creationId="{B0A5E7FB-1FB5-4C57-9C8C-70E550767218}"/>
          </ac:spMkLst>
        </pc:spChg>
        <pc:spChg chg="add del">
          <ac:chgData name="Nivargi, Rajal" userId="S::rfn5089@psu.edu::a5e8e1ef-2c8d-4f71-a3f4-78e4ad9aff50" providerId="AD" clId="Web-{BE585AE1-89A5-ECBC-BBC5-710A9CCC4EE7}" dt="2020-03-20T19:36:18.319" v="66"/>
          <ac:spMkLst>
            <pc:docMk/>
            <pc:sldMk cId="1304409234" sldId="256"/>
            <ac:spMk id="20" creationId="{0671A8AE-40A1-4631-A6B8-581AFF065482}"/>
          </ac:spMkLst>
        </pc:spChg>
        <pc:spChg chg="add del">
          <ac:chgData name="Nivargi, Rajal" userId="S::rfn5089@psu.edu::a5e8e1ef-2c8d-4f71-a3f4-78e4ad9aff50" providerId="AD" clId="Web-{BE585AE1-89A5-ECBC-BBC5-710A9CCC4EE7}" dt="2020-03-20T19:36:11.366" v="64"/>
          <ac:spMkLst>
            <pc:docMk/>
            <pc:sldMk cId="1304409234" sldId="256"/>
            <ac:spMk id="21" creationId="{FE469E50-3893-4ED6-92BA-2985C32B0CA6}"/>
          </ac:spMkLst>
        </pc:spChg>
        <pc:spChg chg="add del">
          <ac:chgData name="Nivargi, Rajal" userId="S::rfn5089@psu.edu::a5e8e1ef-2c8d-4f71-a3f4-78e4ad9aff50" providerId="AD" clId="Web-{BE585AE1-89A5-ECBC-BBC5-710A9CCC4EE7}" dt="2020-03-20T19:36:18.319" v="66"/>
          <ac:spMkLst>
            <pc:docMk/>
            <pc:sldMk cId="1304409234" sldId="256"/>
            <ac:spMk id="23" creationId="{A44CD100-6267-4E62-AA64-2182A3A6A1C0}"/>
          </ac:spMkLst>
        </pc:spChg>
        <pc:spChg chg="add del">
          <ac:chgData name="Nivargi, Rajal" userId="S::rfn5089@psu.edu::a5e8e1ef-2c8d-4f71-a3f4-78e4ad9aff50" providerId="AD" clId="Web-{BE585AE1-89A5-ECBC-BBC5-710A9CCC4EE7}" dt="2020-03-20T19:36:18.319" v="66"/>
          <ac:spMkLst>
            <pc:docMk/>
            <pc:sldMk cId="1304409234" sldId="256"/>
            <ac:spMk id="25" creationId="{AF2F604E-43BE-4DC3-B983-E071523364F8}"/>
          </ac:spMkLst>
        </pc:spChg>
        <pc:spChg chg="add del">
          <ac:chgData name="Nivargi, Rajal" userId="S::rfn5089@psu.edu::a5e8e1ef-2c8d-4f71-a3f4-78e4ad9aff50" providerId="AD" clId="Web-{BE585AE1-89A5-ECBC-BBC5-710A9CCC4EE7}" dt="2020-03-20T19:36:40.991" v="69"/>
          <ac:spMkLst>
            <pc:docMk/>
            <pc:sldMk cId="1304409234" sldId="256"/>
            <ac:spMk id="26" creationId="{FE469E50-3893-4ED6-92BA-2985C32B0CA6}"/>
          </ac:spMkLst>
        </pc:spChg>
        <pc:spChg chg="add del">
          <ac:chgData name="Nivargi, Rajal" userId="S::rfn5089@psu.edu::a5e8e1ef-2c8d-4f71-a3f4-78e4ad9aff50" providerId="AD" clId="Web-{BE585AE1-89A5-ECBC-BBC5-710A9CCC4EE7}" dt="2020-03-20T19:36:18.319" v="66"/>
          <ac:spMkLst>
            <pc:docMk/>
            <pc:sldMk cId="1304409234" sldId="256"/>
            <ac:spMk id="27" creationId="{08C9B587-E65E-4B52-B37C-ABEBB6E87928}"/>
          </ac:spMkLst>
        </pc:spChg>
        <pc:spChg chg="add del">
          <ac:chgData name="Nivargi, Rajal" userId="S::rfn5089@psu.edu::a5e8e1ef-2c8d-4f71-a3f4-78e4ad9aff50" providerId="AD" clId="Web-{BE585AE1-89A5-ECBC-BBC5-710A9CCC4EE7}" dt="2020-03-20T19:39:47.304" v="104"/>
          <ac:spMkLst>
            <pc:docMk/>
            <pc:sldMk cId="1304409234" sldId="256"/>
            <ac:spMk id="31" creationId="{26B4480E-B7FF-4481-890E-043A69AE6FE2}"/>
          </ac:spMkLst>
        </pc:spChg>
        <pc:spChg chg="add del">
          <ac:chgData name="Nivargi, Rajal" userId="S::rfn5089@psu.edu::a5e8e1ef-2c8d-4f71-a3f4-78e4ad9aff50" providerId="AD" clId="Web-{BE585AE1-89A5-ECBC-BBC5-710A9CCC4EE7}" dt="2020-03-20T19:39:47.304" v="104"/>
          <ac:spMkLst>
            <pc:docMk/>
            <pc:sldMk cId="1304409234" sldId="256"/>
            <ac:spMk id="33" creationId="{64C13BAB-7C00-4D21-A857-E3D41C0A2A66}"/>
          </ac:spMkLst>
        </pc:spChg>
        <pc:spChg chg="add del">
          <ac:chgData name="Nivargi, Rajal" userId="S::rfn5089@psu.edu::a5e8e1ef-2c8d-4f71-a3f4-78e4ad9aff50" providerId="AD" clId="Web-{BE585AE1-89A5-ECBC-BBC5-710A9CCC4EE7}" dt="2020-03-20T19:39:47.304" v="104"/>
          <ac:spMkLst>
            <pc:docMk/>
            <pc:sldMk cId="1304409234" sldId="256"/>
            <ac:spMk id="35" creationId="{1F1FF39A-AC3C-4066-9D4C-519AA22812EA}"/>
          </ac:spMkLst>
        </pc:spChg>
        <pc:spChg chg="add del">
          <ac:chgData name="Nivargi, Rajal" userId="S::rfn5089@psu.edu::a5e8e1ef-2c8d-4f71-a3f4-78e4ad9aff50" providerId="AD" clId="Web-{BE585AE1-89A5-ECBC-BBC5-710A9CCC4EE7}" dt="2020-03-20T19:40:40.820" v="108"/>
          <ac:spMkLst>
            <pc:docMk/>
            <pc:sldMk cId="1304409234" sldId="256"/>
            <ac:spMk id="37" creationId="{0671A8AE-40A1-4631-A6B8-581AFF065482}"/>
          </ac:spMkLst>
        </pc:spChg>
        <pc:spChg chg="add del">
          <ac:chgData name="Nivargi, Rajal" userId="S::rfn5089@psu.edu::a5e8e1ef-2c8d-4f71-a3f4-78e4ad9aff50" providerId="AD" clId="Web-{BE585AE1-89A5-ECBC-BBC5-710A9CCC4EE7}" dt="2020-03-20T19:40:40.820" v="108"/>
          <ac:spMkLst>
            <pc:docMk/>
            <pc:sldMk cId="1304409234" sldId="256"/>
            <ac:spMk id="38" creationId="{A44CD100-6267-4E62-AA64-2182A3A6A1C0}"/>
          </ac:spMkLst>
        </pc:spChg>
        <pc:spChg chg="add del">
          <ac:chgData name="Nivargi, Rajal" userId="S::rfn5089@psu.edu::a5e8e1ef-2c8d-4f71-a3f4-78e4ad9aff50" providerId="AD" clId="Web-{BE585AE1-89A5-ECBC-BBC5-710A9CCC4EE7}" dt="2020-03-20T21:58:53.922" v="2340"/>
          <ac:spMkLst>
            <pc:docMk/>
            <pc:sldMk cId="1304409234" sldId="256"/>
            <ac:spMk id="39" creationId="{1066A232-DA3A-45DA-90CB-5D1C8F25672F}"/>
          </ac:spMkLst>
        </pc:spChg>
        <pc:spChg chg="add del">
          <ac:chgData name="Nivargi, Rajal" userId="S::rfn5089@psu.edu::a5e8e1ef-2c8d-4f71-a3f4-78e4ad9aff50" providerId="AD" clId="Web-{BE585AE1-89A5-ECBC-BBC5-710A9CCC4EE7}" dt="2020-03-20T19:39:30.070" v="103"/>
          <ac:spMkLst>
            <pc:docMk/>
            <pc:sldMk cId="1304409234" sldId="256"/>
            <ac:spMk id="40" creationId="{5683D043-25BB-4AC9-8130-641179672614}"/>
          </ac:spMkLst>
        </pc:spChg>
        <pc:spChg chg="add del">
          <ac:chgData name="Nivargi, Rajal" userId="S::rfn5089@psu.edu::a5e8e1ef-2c8d-4f71-a3f4-78e4ad9aff50" providerId="AD" clId="Web-{BE585AE1-89A5-ECBC-BBC5-710A9CCC4EE7}" dt="2020-03-20T21:58:53.922" v="2340"/>
          <ac:spMkLst>
            <pc:docMk/>
            <pc:sldMk cId="1304409234" sldId="256"/>
            <ac:spMk id="41" creationId="{84621B30-14E9-46CC-BC16-11C343C7CFF5}"/>
          </ac:spMkLst>
        </pc:spChg>
        <pc:spChg chg="add del">
          <ac:chgData name="Nivargi, Rajal" userId="S::rfn5089@psu.edu::a5e8e1ef-2c8d-4f71-a3f4-78e4ad9aff50" providerId="AD" clId="Web-{BE585AE1-89A5-ECBC-BBC5-710A9CCC4EE7}" dt="2020-03-20T19:39:30.070" v="103"/>
          <ac:spMkLst>
            <pc:docMk/>
            <pc:sldMk cId="1304409234" sldId="256"/>
            <ac:spMk id="42" creationId="{AA61CCAC-6875-474C-8E9E-F57ABF078C2B}"/>
          </ac:spMkLst>
        </pc:spChg>
        <pc:spChg chg="add del">
          <ac:chgData name="Nivargi, Rajal" userId="S::rfn5089@psu.edu::a5e8e1ef-2c8d-4f71-a3f4-78e4ad9aff50" providerId="AD" clId="Web-{BE585AE1-89A5-ECBC-BBC5-710A9CCC4EE7}" dt="2020-03-20T19:40:40.820" v="108"/>
          <ac:spMkLst>
            <pc:docMk/>
            <pc:sldMk cId="1304409234" sldId="256"/>
            <ac:spMk id="44" creationId="{AF2F604E-43BE-4DC3-B983-E071523364F8}"/>
          </ac:spMkLst>
        </pc:spChg>
        <pc:spChg chg="add del">
          <ac:chgData name="Nivargi, Rajal" userId="S::rfn5089@psu.edu::a5e8e1ef-2c8d-4f71-a3f4-78e4ad9aff50" providerId="AD" clId="Web-{BE585AE1-89A5-ECBC-BBC5-710A9CCC4EE7}" dt="2020-03-20T19:40:40.820" v="108"/>
          <ac:spMkLst>
            <pc:docMk/>
            <pc:sldMk cId="1304409234" sldId="256"/>
            <ac:spMk id="46" creationId="{08C9B587-E65E-4B52-B37C-ABEBB6E87928}"/>
          </ac:spMkLst>
        </pc:spChg>
        <pc:spChg chg="add del">
          <ac:chgData name="Nivargi, Rajal" userId="S::rfn5089@psu.edu::a5e8e1ef-2c8d-4f71-a3f4-78e4ad9aff50" providerId="AD" clId="Web-{BE585AE1-89A5-ECBC-BBC5-710A9CCC4EE7}" dt="2020-03-20T22:01:59.579" v="2387"/>
          <ac:spMkLst>
            <pc:docMk/>
            <pc:sldMk cId="1304409234" sldId="256"/>
            <ac:spMk id="51" creationId="{E91DC736-0EF8-4F87-9146-EBF1D2EE4D3D}"/>
          </ac:spMkLst>
        </pc:spChg>
        <pc:spChg chg="add del">
          <ac:chgData name="Nivargi, Rajal" userId="S::rfn5089@psu.edu::a5e8e1ef-2c8d-4f71-a3f4-78e4ad9aff50" providerId="AD" clId="Web-{BE585AE1-89A5-ECBC-BBC5-710A9CCC4EE7}" dt="2020-03-20T22:01:59.579" v="2387"/>
          <ac:spMkLst>
            <pc:docMk/>
            <pc:sldMk cId="1304409234" sldId="256"/>
            <ac:spMk id="53" creationId="{097CD68E-23E3-4007-8847-CD0944C4F7BE}"/>
          </ac:spMkLst>
        </pc:spChg>
        <pc:spChg chg="add del">
          <ac:chgData name="Nivargi, Rajal" userId="S::rfn5089@psu.edu::a5e8e1ef-2c8d-4f71-a3f4-78e4ad9aff50" providerId="AD" clId="Web-{BE585AE1-89A5-ECBC-BBC5-710A9CCC4EE7}" dt="2020-03-20T22:01:59.579" v="2387"/>
          <ac:spMkLst>
            <pc:docMk/>
            <pc:sldMk cId="1304409234" sldId="256"/>
            <ac:spMk id="55" creationId="{AF2F604E-43BE-4DC3-B983-E071523364F8}"/>
          </ac:spMkLst>
        </pc:spChg>
        <pc:spChg chg="add del">
          <ac:chgData name="Nivargi, Rajal" userId="S::rfn5089@psu.edu::a5e8e1ef-2c8d-4f71-a3f4-78e4ad9aff50" providerId="AD" clId="Web-{BE585AE1-89A5-ECBC-BBC5-710A9CCC4EE7}" dt="2020-03-20T22:01:59.579" v="2387"/>
          <ac:spMkLst>
            <pc:docMk/>
            <pc:sldMk cId="1304409234" sldId="256"/>
            <ac:spMk id="57" creationId="{08C9B587-E65E-4B52-B37C-ABEBB6E87928}"/>
          </ac:spMkLst>
        </pc:spChg>
        <pc:spChg chg="add del">
          <ac:chgData name="Nivargi, Rajal" userId="S::rfn5089@psu.edu::a5e8e1ef-2c8d-4f71-a3f4-78e4ad9aff50" providerId="AD" clId="Web-{BE585AE1-89A5-ECBC-BBC5-710A9CCC4EE7}" dt="2020-03-20T22:03:51.127" v="2396"/>
          <ac:spMkLst>
            <pc:docMk/>
            <pc:sldMk cId="1304409234" sldId="256"/>
            <ac:spMk id="59" creationId="{5A59F003-E00A-43F9-91DC-CC54E3B87466}"/>
          </ac:spMkLst>
        </pc:spChg>
        <pc:spChg chg="add del">
          <ac:chgData name="Nivargi, Rajal" userId="S::rfn5089@psu.edu::a5e8e1ef-2c8d-4f71-a3f4-78e4ad9aff50" providerId="AD" clId="Web-{BE585AE1-89A5-ECBC-BBC5-710A9CCC4EE7}" dt="2020-03-20T22:03:51.127" v="2396"/>
          <ac:spMkLst>
            <pc:docMk/>
            <pc:sldMk cId="1304409234" sldId="256"/>
            <ac:spMk id="60" creationId="{D74A4382-E3AD-430A-9A1F-DFA3E0E77A7D}"/>
          </ac:spMkLst>
        </pc:spChg>
        <pc:spChg chg="add del">
          <ac:chgData name="Nivargi, Rajal" userId="S::rfn5089@psu.edu::a5e8e1ef-2c8d-4f71-a3f4-78e4ad9aff50" providerId="AD" clId="Web-{BE585AE1-89A5-ECBC-BBC5-710A9CCC4EE7}" dt="2020-03-20T22:03:51.127" v="2396"/>
          <ac:spMkLst>
            <pc:docMk/>
            <pc:sldMk cId="1304409234" sldId="256"/>
            <ac:spMk id="61" creationId="{79F40191-0F44-4FD1-82CC-ACB507C14BE6}"/>
          </ac:spMkLst>
        </pc:spChg>
        <pc:spChg chg="add del">
          <ac:chgData name="Nivargi, Rajal" userId="S::rfn5089@psu.edu::a5e8e1ef-2c8d-4f71-a3f4-78e4ad9aff50" providerId="AD" clId="Web-{BE585AE1-89A5-ECBC-BBC5-710A9CCC4EE7}" dt="2020-03-20T21:59:01.735" v="2383"/>
          <ac:spMkLst>
            <pc:docMk/>
            <pc:sldMk cId="1304409234" sldId="256"/>
            <ac:spMk id="62" creationId="{1ACA2EA0-FFD3-42EC-9406-B595015ED96E}"/>
          </ac:spMkLst>
        </pc:spChg>
        <pc:spChg chg="add del">
          <ac:chgData name="Nivargi, Rajal" userId="S::rfn5089@psu.edu::a5e8e1ef-2c8d-4f71-a3f4-78e4ad9aff50" providerId="AD" clId="Web-{BE585AE1-89A5-ECBC-BBC5-710A9CCC4EE7}" dt="2020-03-20T22:03:14.877" v="2390"/>
          <ac:spMkLst>
            <pc:docMk/>
            <pc:sldMk cId="1304409234" sldId="256"/>
            <ac:spMk id="63" creationId="{2FB82883-1DC0-4BE1-A607-009095F3355A}"/>
          </ac:spMkLst>
        </pc:spChg>
        <pc:spChg chg="add del">
          <ac:chgData name="Nivargi, Rajal" userId="S::rfn5089@psu.edu::a5e8e1ef-2c8d-4f71-a3f4-78e4ad9aff50" providerId="AD" clId="Web-{BE585AE1-89A5-ECBC-BBC5-710A9CCC4EE7}" dt="2020-03-20T21:59:01.735" v="2383"/>
          <ac:spMkLst>
            <pc:docMk/>
            <pc:sldMk cId="1304409234" sldId="256"/>
            <ac:spMk id="64" creationId="{D5288BCE-665C-472A-8C43-664BCFA31E43}"/>
          </ac:spMkLst>
        </pc:spChg>
        <pc:spChg chg="add del">
          <ac:chgData name="Nivargi, Rajal" userId="S::rfn5089@psu.edu::a5e8e1ef-2c8d-4f71-a3f4-78e4ad9aff50" providerId="AD" clId="Web-{BE585AE1-89A5-ECBC-BBC5-710A9CCC4EE7}" dt="2020-03-20T22:03:14.877" v="2390"/>
          <ac:spMkLst>
            <pc:docMk/>
            <pc:sldMk cId="1304409234" sldId="256"/>
            <ac:spMk id="65" creationId="{A3473CF9-37EB-43E7-89EF-D2D1C53D1DAC}"/>
          </ac:spMkLst>
        </pc:spChg>
        <pc:spChg chg="add del">
          <ac:chgData name="Nivargi, Rajal" userId="S::rfn5089@psu.edu::a5e8e1ef-2c8d-4f71-a3f4-78e4ad9aff50" providerId="AD" clId="Web-{BE585AE1-89A5-ECBC-BBC5-710A9CCC4EE7}" dt="2020-03-20T21:59:01.735" v="2383"/>
          <ac:spMkLst>
            <pc:docMk/>
            <pc:sldMk cId="1304409234" sldId="256"/>
            <ac:spMk id="66" creationId="{46C57131-53A7-4C1A-BEA8-25F06A06AD29}"/>
          </ac:spMkLst>
        </pc:spChg>
        <pc:spChg chg="add del">
          <ac:chgData name="Nivargi, Rajal" userId="S::rfn5089@psu.edu::a5e8e1ef-2c8d-4f71-a3f4-78e4ad9aff50" providerId="AD" clId="Web-{BE585AE1-89A5-ECBC-BBC5-710A9CCC4EE7}" dt="2020-03-20T22:03:51.127" v="2396"/>
          <ac:spMkLst>
            <pc:docMk/>
            <pc:sldMk cId="1304409234" sldId="256"/>
            <ac:spMk id="67" creationId="{5A59F003-E00A-43F9-91DC-CC54E3B87466}"/>
          </ac:spMkLst>
        </pc:spChg>
        <pc:spChg chg="add del">
          <ac:chgData name="Nivargi, Rajal" userId="S::rfn5089@psu.edu::a5e8e1ef-2c8d-4f71-a3f4-78e4ad9aff50" providerId="AD" clId="Web-{BE585AE1-89A5-ECBC-BBC5-710A9CCC4EE7}" dt="2020-03-20T21:58:53.922" v="2340"/>
          <ac:spMkLst>
            <pc:docMk/>
            <pc:sldMk cId="1304409234" sldId="256"/>
            <ac:spMk id="68" creationId="{6B1D0220-8502-4FC9-A709-1F268DFE73CC}"/>
          </ac:spMkLst>
        </pc:spChg>
        <pc:spChg chg="add del">
          <ac:chgData name="Nivargi, Rajal" userId="S::rfn5089@psu.edu::a5e8e1ef-2c8d-4f71-a3f4-78e4ad9aff50" providerId="AD" clId="Web-{BE585AE1-89A5-ECBC-BBC5-710A9CCC4EE7}" dt="2020-03-20T22:03:51.127" v="2396"/>
          <ac:spMkLst>
            <pc:docMk/>
            <pc:sldMk cId="1304409234" sldId="256"/>
            <ac:spMk id="69" creationId="{D74A4382-E3AD-430A-9A1F-DFA3E0E77A7D}"/>
          </ac:spMkLst>
        </pc:spChg>
        <pc:spChg chg="add del">
          <ac:chgData name="Nivargi, Rajal" userId="S::rfn5089@psu.edu::a5e8e1ef-2c8d-4f71-a3f4-78e4ad9aff50" providerId="AD" clId="Web-{BE585AE1-89A5-ECBC-BBC5-710A9CCC4EE7}" dt="2020-03-20T22:03:14.877" v="2390"/>
          <ac:spMkLst>
            <pc:docMk/>
            <pc:sldMk cId="1304409234" sldId="256"/>
            <ac:spMk id="70" creationId="{586B4EF9-43BA-4655-A6FF-1D8E21574C95}"/>
          </ac:spMkLst>
        </pc:spChg>
        <pc:spChg chg="add del">
          <ac:chgData name="Nivargi, Rajal" userId="S::rfn5089@psu.edu::a5e8e1ef-2c8d-4f71-a3f4-78e4ad9aff50" providerId="AD" clId="Web-{BE585AE1-89A5-ECBC-BBC5-710A9CCC4EE7}" dt="2020-03-20T22:03:51.127" v="2396"/>
          <ac:spMkLst>
            <pc:docMk/>
            <pc:sldMk cId="1304409234" sldId="256"/>
            <ac:spMk id="71" creationId="{79F40191-0F44-4FD1-82CC-ACB507C14BE6}"/>
          </ac:spMkLst>
        </pc:spChg>
        <pc:grpChg chg="add del">
          <ac:chgData name="Nivargi, Rajal" userId="S::rfn5089@psu.edu::a5e8e1ef-2c8d-4f71-a3f4-78e4ad9aff50" providerId="AD" clId="Web-{BE585AE1-89A5-ECBC-BBC5-710A9CCC4EE7}" dt="2020-03-20T21:58:53.922" v="2340"/>
          <ac:grpSpMkLst>
            <pc:docMk/>
            <pc:sldMk cId="1304409234" sldId="256"/>
            <ac:grpSpMk id="43" creationId="{2D12E764-0992-43A1-B56A-B33BC391B76A}"/>
          </ac:grpSpMkLst>
        </pc:grpChg>
        <pc:picChg chg="add del">
          <ac:chgData name="Nivargi, Rajal" userId="S::rfn5089@psu.edu::a5e8e1ef-2c8d-4f71-a3f4-78e4ad9aff50" providerId="AD" clId="Web-{BE585AE1-89A5-ECBC-BBC5-710A9CCC4EE7}" dt="2020-03-20T19:34:22.928" v="38"/>
          <ac:picMkLst>
            <pc:docMk/>
            <pc:sldMk cId="1304409234" sldId="256"/>
            <ac:picMk id="4" creationId="{A8879953-D8B5-4088-942D-AFDCEB84B959}"/>
          </ac:picMkLst>
        </pc:picChg>
        <pc:picChg chg="add del">
          <ac:chgData name="Nivargi, Rajal" userId="S::rfn5089@psu.edu::a5e8e1ef-2c8d-4f71-a3f4-78e4ad9aff50" providerId="AD" clId="Web-{BE585AE1-89A5-ECBC-BBC5-710A9CCC4EE7}" dt="2020-03-20T19:35:06.990" v="56"/>
          <ac:picMkLst>
            <pc:docMk/>
            <pc:sldMk cId="1304409234" sldId="256"/>
            <ac:picMk id="5" creationId="{B30FF277-341D-445C-9A5B-1E6A1CB7E7F2}"/>
          </ac:picMkLst>
        </pc:picChg>
        <pc:picChg chg="add del">
          <ac:chgData name="Nivargi, Rajal" userId="S::rfn5089@psu.edu::a5e8e1ef-2c8d-4f71-a3f4-78e4ad9aff50" providerId="AD" clId="Web-{BE585AE1-89A5-ECBC-BBC5-710A9CCC4EE7}" dt="2020-03-20T19:35:30.334" v="58"/>
          <ac:picMkLst>
            <pc:docMk/>
            <pc:sldMk cId="1304409234" sldId="256"/>
            <ac:picMk id="8" creationId="{262FD71B-49EB-44D1-91A5-BCEE61C2795E}"/>
          </ac:picMkLst>
        </pc:picChg>
        <pc:picChg chg="add mod ord">
          <ac:chgData name="Nivargi, Rajal" userId="S::rfn5089@psu.edu::a5e8e1ef-2c8d-4f71-a3f4-78e4ad9aff50" providerId="AD" clId="Web-{BE585AE1-89A5-ECBC-BBC5-710A9CCC4EE7}" dt="2020-03-20T22:04:00.846" v="2398"/>
          <ac:picMkLst>
            <pc:docMk/>
            <pc:sldMk cId="1304409234" sldId="256"/>
            <ac:picMk id="8" creationId="{AA9ECB00-9FDF-42B2-8E70-54142E69E287}"/>
          </ac:picMkLst>
        </pc:picChg>
        <pc:picChg chg="add del">
          <ac:chgData name="Nivargi, Rajal" userId="S::rfn5089@psu.edu::a5e8e1ef-2c8d-4f71-a3f4-78e4ad9aff50" providerId="AD" clId="Web-{BE585AE1-89A5-ECBC-BBC5-710A9CCC4EE7}" dt="2020-03-20T19:35:42.772" v="60"/>
          <ac:picMkLst>
            <pc:docMk/>
            <pc:sldMk cId="1304409234" sldId="256"/>
            <ac:picMk id="12" creationId="{23D237EF-B4FF-4533-A184-50540ABEB410}"/>
          </ac:picMkLst>
        </pc:picChg>
        <pc:picChg chg="add del">
          <ac:chgData name="Nivargi, Rajal" userId="S::rfn5089@psu.edu::a5e8e1ef-2c8d-4f71-a3f4-78e4ad9aff50" providerId="AD" clId="Web-{BE585AE1-89A5-ECBC-BBC5-710A9CCC4EE7}" dt="2020-03-20T19:35:49.897" v="62"/>
          <ac:picMkLst>
            <pc:docMk/>
            <pc:sldMk cId="1304409234" sldId="256"/>
            <ac:picMk id="13" creationId="{4CA2D6F8-1F1C-4389-81E2-8BE10F959A13}"/>
          </ac:picMkLst>
        </pc:picChg>
        <pc:picChg chg="add del">
          <ac:chgData name="Nivargi, Rajal" userId="S::rfn5089@psu.edu::a5e8e1ef-2c8d-4f71-a3f4-78e4ad9aff50" providerId="AD" clId="Web-{BE585AE1-89A5-ECBC-BBC5-710A9CCC4EE7}" dt="2020-03-20T19:36:11.366" v="64"/>
          <ac:picMkLst>
            <pc:docMk/>
            <pc:sldMk cId="1304409234" sldId="256"/>
            <ac:picMk id="18" creationId="{4E10FE6D-CCA9-4006-AA95-F00770337914}"/>
          </ac:picMkLst>
        </pc:picChg>
        <pc:picChg chg="add del">
          <ac:chgData name="Nivargi, Rajal" userId="S::rfn5089@psu.edu::a5e8e1ef-2c8d-4f71-a3f4-78e4ad9aff50" providerId="AD" clId="Web-{BE585AE1-89A5-ECBC-BBC5-710A9CCC4EE7}" dt="2020-03-20T19:36:18.319" v="66"/>
          <ac:picMkLst>
            <pc:docMk/>
            <pc:sldMk cId="1304409234" sldId="256"/>
            <ac:picMk id="22" creationId="{E7989DCE-797D-4EF4-8C58-7571DCD7A585}"/>
          </ac:picMkLst>
        </pc:picChg>
        <pc:picChg chg="add del">
          <ac:chgData name="Nivargi, Rajal" userId="S::rfn5089@psu.edu::a5e8e1ef-2c8d-4f71-a3f4-78e4ad9aff50" providerId="AD" clId="Web-{BE585AE1-89A5-ECBC-BBC5-710A9CCC4EE7}" dt="2020-03-20T19:36:28.835" v="68"/>
          <ac:picMkLst>
            <pc:docMk/>
            <pc:sldMk cId="1304409234" sldId="256"/>
            <ac:picMk id="24" creationId="{4E10FE6D-CCA9-4006-AA95-F00770337914}"/>
          </ac:picMkLst>
        </pc:picChg>
        <pc:picChg chg="add del mod">
          <ac:chgData name="Nivargi, Rajal" userId="S::rfn5089@psu.edu::a5e8e1ef-2c8d-4f71-a3f4-78e4ad9aff50" providerId="AD" clId="Web-{BE585AE1-89A5-ECBC-BBC5-710A9CCC4EE7}" dt="2020-03-20T22:01:33.876" v="2386"/>
          <ac:picMkLst>
            <pc:docMk/>
            <pc:sldMk cId="1304409234" sldId="256"/>
            <ac:picMk id="28" creationId="{D6FCCF69-7565-40F0-B10D-B0FDFDD1371C}"/>
          </ac:picMkLst>
        </pc:picChg>
        <pc:cxnChg chg="add del">
          <ac:chgData name="Nivargi, Rajal" userId="S::rfn5089@psu.edu::a5e8e1ef-2c8d-4f71-a3f4-78e4ad9aff50" providerId="AD" clId="Web-{BE585AE1-89A5-ECBC-BBC5-710A9CCC4EE7}" dt="2020-03-20T19:35:42.772" v="60"/>
          <ac:cxnSpMkLst>
            <pc:docMk/>
            <pc:sldMk cId="1304409234" sldId="256"/>
            <ac:cxnSpMk id="17" creationId="{E7A7CD63-7EC3-44F3-95D0-595C4019FF24}"/>
          </ac:cxnSpMkLst>
        </pc:cxnChg>
      </pc:sldChg>
      <pc:sldChg chg="addSp delSp modSp new mod setBg modClrScheme delDesignElem chgLayout modNotes">
        <pc:chgData name="Nivargi, Rajal" userId="S::rfn5089@psu.edu::a5e8e1ef-2c8d-4f71-a3f4-78e4ad9aff50" providerId="AD" clId="Web-{BE585AE1-89A5-ECBC-BBC5-710A9CCC4EE7}" dt="2020-03-20T23:57:42.922" v="3340"/>
        <pc:sldMkLst>
          <pc:docMk/>
          <pc:sldMk cId="1308995445" sldId="257"/>
        </pc:sldMkLst>
        <pc:spChg chg="mod ord">
          <ac:chgData name="Nivargi, Rajal" userId="S::rfn5089@psu.edu::a5e8e1ef-2c8d-4f71-a3f4-78e4ad9aff50" providerId="AD" clId="Web-{BE585AE1-89A5-ECBC-BBC5-710A9CCC4EE7}" dt="2020-03-20T21:58:55.860" v="2377"/>
          <ac:spMkLst>
            <pc:docMk/>
            <pc:sldMk cId="1308995445" sldId="257"/>
            <ac:spMk id="2" creationId="{00D10A8B-D759-4882-89E5-AA4058F9D6F9}"/>
          </ac:spMkLst>
        </pc:spChg>
        <pc:spChg chg="mod ord">
          <ac:chgData name="Nivargi, Rajal" userId="S::rfn5089@psu.edu::a5e8e1ef-2c8d-4f71-a3f4-78e4ad9aff50" providerId="AD" clId="Web-{BE585AE1-89A5-ECBC-BBC5-710A9CCC4EE7}" dt="2020-03-20T23:57:20.094" v="3334" actId="20577"/>
          <ac:spMkLst>
            <pc:docMk/>
            <pc:sldMk cId="1308995445" sldId="257"/>
            <ac:spMk id="3" creationId="{7B5C0443-DAD0-48B3-A5DF-92EABFE36CAC}"/>
          </ac:spMkLst>
        </pc:spChg>
        <pc:spChg chg="add del">
          <ac:chgData name="Nivargi, Rajal" userId="S::rfn5089@psu.edu::a5e8e1ef-2c8d-4f71-a3f4-78e4ad9aff50" providerId="AD" clId="Web-{BE585AE1-89A5-ECBC-BBC5-710A9CCC4EE7}" dt="2020-03-20T19:42:28.555" v="152"/>
          <ac:spMkLst>
            <pc:docMk/>
            <pc:sldMk cId="1308995445" sldId="257"/>
            <ac:spMk id="8" creationId="{1C799903-48D5-4A31-A1A2-541072D9771E}"/>
          </ac:spMkLst>
        </pc:spChg>
        <pc:spChg chg="add del">
          <ac:chgData name="Nivargi, Rajal" userId="S::rfn5089@psu.edu::a5e8e1ef-2c8d-4f71-a3f4-78e4ad9aff50" providerId="AD" clId="Web-{BE585AE1-89A5-ECBC-BBC5-710A9CCC4EE7}" dt="2020-03-20T19:42:28.555" v="152"/>
          <ac:spMkLst>
            <pc:docMk/>
            <pc:sldMk cId="1308995445" sldId="257"/>
            <ac:spMk id="10" creationId="{8EFFF109-FC58-4FD3-BE05-9775A1310F55}"/>
          </ac:spMkLst>
        </pc:spChg>
        <pc:spChg chg="add del">
          <ac:chgData name="Nivargi, Rajal" userId="S::rfn5089@psu.edu::a5e8e1ef-2c8d-4f71-a3f4-78e4ad9aff50" providerId="AD" clId="Web-{BE585AE1-89A5-ECBC-BBC5-710A9CCC4EE7}" dt="2020-03-20T19:42:28.555" v="152"/>
          <ac:spMkLst>
            <pc:docMk/>
            <pc:sldMk cId="1308995445" sldId="257"/>
            <ac:spMk id="12" creationId="{E1B96AD6-92A9-4273-A62B-96A1C3E0BA95}"/>
          </ac:spMkLst>
        </pc:spChg>
        <pc:spChg chg="add del">
          <ac:chgData name="Nivargi, Rajal" userId="S::rfn5089@psu.edu::a5e8e1ef-2c8d-4f71-a3f4-78e4ad9aff50" providerId="AD" clId="Web-{BE585AE1-89A5-ECBC-BBC5-710A9CCC4EE7}" dt="2020-03-20T19:42:28.555" v="152"/>
          <ac:spMkLst>
            <pc:docMk/>
            <pc:sldMk cId="1308995445" sldId="257"/>
            <ac:spMk id="14" creationId="{463EEC44-1BA3-44ED-81FC-A644B04B2A44}"/>
          </ac:spMkLst>
        </pc:spChg>
        <pc:spChg chg="add del">
          <ac:chgData name="Nivargi, Rajal" userId="S::rfn5089@psu.edu::a5e8e1ef-2c8d-4f71-a3f4-78e4ad9aff50" providerId="AD" clId="Web-{BE585AE1-89A5-ECBC-BBC5-710A9CCC4EE7}" dt="2020-03-20T19:42:22.259" v="147"/>
          <ac:spMkLst>
            <pc:docMk/>
            <pc:sldMk cId="1308995445" sldId="257"/>
            <ac:spMk id="16" creationId="{CBB2B1F0-0DD6-4744-9A46-7A344FB48E40}"/>
          </ac:spMkLst>
        </pc:spChg>
        <pc:spChg chg="add del">
          <ac:chgData name="Nivargi, Rajal" userId="S::rfn5089@psu.edu::a5e8e1ef-2c8d-4f71-a3f4-78e4ad9aff50" providerId="AD" clId="Web-{BE585AE1-89A5-ECBC-BBC5-710A9CCC4EE7}" dt="2020-03-20T19:42:22.259" v="147"/>
          <ac:spMkLst>
            <pc:docMk/>
            <pc:sldMk cId="1308995445" sldId="257"/>
            <ac:spMk id="17" creationId="{7A0B5DEA-ADF6-4BA5-9307-147F0A4685A0}"/>
          </ac:spMkLst>
        </pc:spChg>
        <pc:spChg chg="add del">
          <ac:chgData name="Nivargi, Rajal" userId="S::rfn5089@psu.edu::a5e8e1ef-2c8d-4f71-a3f4-78e4ad9aff50" providerId="AD" clId="Web-{BE585AE1-89A5-ECBC-BBC5-710A9CCC4EE7}" dt="2020-03-20T19:42:22.259" v="147"/>
          <ac:spMkLst>
            <pc:docMk/>
            <pc:sldMk cId="1308995445" sldId="257"/>
            <ac:spMk id="18" creationId="{9DECDBF4-02B6-4BB4-B65B-B8107AD6A9E8}"/>
          </ac:spMkLst>
        </pc:spChg>
        <pc:spChg chg="add del">
          <ac:chgData name="Nivargi, Rajal" userId="S::rfn5089@psu.edu::a5e8e1ef-2c8d-4f71-a3f4-78e4ad9aff50" providerId="AD" clId="Web-{BE585AE1-89A5-ECBC-BBC5-710A9CCC4EE7}" dt="2020-03-20T19:42:10.212" v="145"/>
          <ac:spMkLst>
            <pc:docMk/>
            <pc:sldMk cId="1308995445" sldId="257"/>
            <ac:spMk id="19" creationId="{E777E57D-6A88-4B5B-A068-2BA7FF4E8CCA}"/>
          </ac:spMkLst>
        </pc:spChg>
        <pc:spChg chg="add del">
          <ac:chgData name="Nivargi, Rajal" userId="S::rfn5089@psu.edu::a5e8e1ef-2c8d-4f71-a3f4-78e4ad9aff50" providerId="AD" clId="Web-{BE585AE1-89A5-ECBC-BBC5-710A9CCC4EE7}" dt="2020-03-20T19:42:24.852" v="149"/>
          <ac:spMkLst>
            <pc:docMk/>
            <pc:sldMk cId="1308995445" sldId="257"/>
            <ac:spMk id="20" creationId="{2029D5AD-8348-4446-B191-6A9B6FE03F21}"/>
          </ac:spMkLst>
        </pc:spChg>
        <pc:spChg chg="add del">
          <ac:chgData name="Nivargi, Rajal" userId="S::rfn5089@psu.edu::a5e8e1ef-2c8d-4f71-a3f4-78e4ad9aff50" providerId="AD" clId="Web-{BE585AE1-89A5-ECBC-BBC5-710A9CCC4EE7}" dt="2020-03-20T19:42:10.212" v="145"/>
          <ac:spMkLst>
            <pc:docMk/>
            <pc:sldMk cId="1308995445" sldId="257"/>
            <ac:spMk id="21" creationId="{F7117410-A2A4-4085-9ADC-46744551DBDE}"/>
          </ac:spMkLst>
        </pc:spChg>
        <pc:spChg chg="add del">
          <ac:chgData name="Nivargi, Rajal" userId="S::rfn5089@psu.edu::a5e8e1ef-2c8d-4f71-a3f4-78e4ad9aff50" providerId="AD" clId="Web-{BE585AE1-89A5-ECBC-BBC5-710A9CCC4EE7}" dt="2020-03-20T19:42:24.852" v="149"/>
          <ac:spMkLst>
            <pc:docMk/>
            <pc:sldMk cId="1308995445" sldId="257"/>
            <ac:spMk id="22" creationId="{A3F395A2-2B64-4749-BD93-2F159C7E1FB5}"/>
          </ac:spMkLst>
        </pc:spChg>
        <pc:spChg chg="add del">
          <ac:chgData name="Nivargi, Rajal" userId="S::rfn5089@psu.edu::a5e8e1ef-2c8d-4f71-a3f4-78e4ad9aff50" providerId="AD" clId="Web-{BE585AE1-89A5-ECBC-BBC5-710A9CCC4EE7}" dt="2020-03-20T19:42:10.212" v="145"/>
          <ac:spMkLst>
            <pc:docMk/>
            <pc:sldMk cId="1308995445" sldId="257"/>
            <ac:spMk id="23" creationId="{99F74EB5-E547-4FB4-95F5-BCC788F3C4A0}"/>
          </ac:spMkLst>
        </pc:spChg>
        <pc:spChg chg="add del">
          <ac:chgData name="Nivargi, Rajal" userId="S::rfn5089@psu.edu::a5e8e1ef-2c8d-4f71-a3f4-78e4ad9aff50" providerId="AD" clId="Web-{BE585AE1-89A5-ECBC-BBC5-710A9CCC4EE7}" dt="2020-03-20T19:42:24.852" v="149"/>
          <ac:spMkLst>
            <pc:docMk/>
            <pc:sldMk cId="1308995445" sldId="257"/>
            <ac:spMk id="24" creationId="{5CF0135B-EAB8-4CA0-896C-2D897ECD28BC}"/>
          </ac:spMkLst>
        </pc:spChg>
        <pc:spChg chg="add del">
          <ac:chgData name="Nivargi, Rajal" userId="S::rfn5089@psu.edu::a5e8e1ef-2c8d-4f71-a3f4-78e4ad9aff50" providerId="AD" clId="Web-{BE585AE1-89A5-ECBC-BBC5-710A9CCC4EE7}" dt="2020-03-20T19:42:24.852" v="149"/>
          <ac:spMkLst>
            <pc:docMk/>
            <pc:sldMk cId="1308995445" sldId="257"/>
            <ac:spMk id="25" creationId="{92C3387C-D24F-4737-8A37-1DC5CFF09CFA}"/>
          </ac:spMkLst>
        </pc:spChg>
        <pc:spChg chg="add del">
          <ac:chgData name="Nivargi, Rajal" userId="S::rfn5089@psu.edu::a5e8e1ef-2c8d-4f71-a3f4-78e4ad9aff50" providerId="AD" clId="Web-{BE585AE1-89A5-ECBC-BBC5-710A9CCC4EE7}" dt="2020-03-20T19:42:28.540" v="151"/>
          <ac:spMkLst>
            <pc:docMk/>
            <pc:sldMk cId="1308995445" sldId="257"/>
            <ac:spMk id="26" creationId="{A52B99F1-B2DC-437E-A8A1-A57F2F29F8D1}"/>
          </ac:spMkLst>
        </pc:spChg>
        <pc:spChg chg="add del">
          <ac:chgData name="Nivargi, Rajal" userId="S::rfn5089@psu.edu::a5e8e1ef-2c8d-4f71-a3f4-78e4ad9aff50" providerId="AD" clId="Web-{BE585AE1-89A5-ECBC-BBC5-710A9CCC4EE7}" dt="2020-03-20T19:42:28.540" v="151"/>
          <ac:spMkLst>
            <pc:docMk/>
            <pc:sldMk cId="1308995445" sldId="257"/>
            <ac:spMk id="27" creationId="{55F8BA08-3E38-4B70-B93A-74F08E092206}"/>
          </ac:spMkLst>
        </pc:spChg>
        <pc:spChg chg="add del">
          <ac:chgData name="Nivargi, Rajal" userId="S::rfn5089@psu.edu::a5e8e1ef-2c8d-4f71-a3f4-78e4ad9aff50" providerId="AD" clId="Web-{BE585AE1-89A5-ECBC-BBC5-710A9CCC4EE7}" dt="2020-03-20T19:42:28.540" v="151"/>
          <ac:spMkLst>
            <pc:docMk/>
            <pc:sldMk cId="1308995445" sldId="257"/>
            <ac:spMk id="28" creationId="{357F1B33-79AB-4A71-8CEC-4546D709B8C8}"/>
          </ac:spMkLst>
        </pc:spChg>
        <pc:spChg chg="add del">
          <ac:chgData name="Nivargi, Rajal" userId="S::rfn5089@psu.edu::a5e8e1ef-2c8d-4f71-a3f4-78e4ad9aff50" providerId="AD" clId="Web-{BE585AE1-89A5-ECBC-BBC5-710A9CCC4EE7}" dt="2020-03-20T21:58:55.860" v="2377"/>
          <ac:spMkLst>
            <pc:docMk/>
            <pc:sldMk cId="1308995445" sldId="257"/>
            <ac:spMk id="29" creationId="{DAF1966E-FD40-4A4A-B61B-C4DF7FA05F06}"/>
          </ac:spMkLst>
        </pc:spChg>
        <pc:spChg chg="add del">
          <ac:chgData name="Nivargi, Rajal" userId="S::rfn5089@psu.edu::a5e8e1ef-2c8d-4f71-a3f4-78e4ad9aff50" providerId="AD" clId="Web-{BE585AE1-89A5-ECBC-BBC5-710A9CCC4EE7}" dt="2020-03-20T21:58:55.860" v="2377"/>
          <ac:spMkLst>
            <pc:docMk/>
            <pc:sldMk cId="1308995445" sldId="257"/>
            <ac:spMk id="30" creationId="{047BFA19-D45E-416B-A404-7AF2F3F27017}"/>
          </ac:spMkLst>
        </pc:spChg>
        <pc:spChg chg="add del">
          <ac:chgData name="Nivargi, Rajal" userId="S::rfn5089@psu.edu::a5e8e1ef-2c8d-4f71-a3f4-78e4ad9aff50" providerId="AD" clId="Web-{BE585AE1-89A5-ECBC-BBC5-710A9CCC4EE7}" dt="2020-03-20T21:58:55.860" v="2377"/>
          <ac:spMkLst>
            <pc:docMk/>
            <pc:sldMk cId="1308995445" sldId="257"/>
            <ac:spMk id="31" creationId="{8E0105E7-23DB-4CF2-8258-FF47C7620F6E}"/>
          </ac:spMkLst>
        </pc:spChg>
        <pc:spChg chg="add del">
          <ac:chgData name="Nivargi, Rajal" userId="S::rfn5089@psu.edu::a5e8e1ef-2c8d-4f71-a3f4-78e4ad9aff50" providerId="AD" clId="Web-{BE585AE1-89A5-ECBC-BBC5-710A9CCC4EE7}" dt="2020-03-20T21:58:55.860" v="2377"/>
          <ac:spMkLst>
            <pc:docMk/>
            <pc:sldMk cId="1308995445" sldId="257"/>
            <ac:spMk id="32" creationId="{074B4F7D-14B2-478B-8BF5-01E4E0C5D263}"/>
          </ac:spMkLst>
        </pc:spChg>
      </pc:sldChg>
      <pc:sldChg chg="modSp new mod modClrScheme chgLayout modNotes">
        <pc:chgData name="Nivargi, Rajal" userId="S::rfn5089@psu.edu::a5e8e1ef-2c8d-4f71-a3f4-78e4ad9aff50" providerId="AD" clId="Web-{BE585AE1-89A5-ECBC-BBC5-710A9CCC4EE7}" dt="2020-03-20T23:55:12.452" v="3315"/>
        <pc:sldMkLst>
          <pc:docMk/>
          <pc:sldMk cId="2127071616" sldId="258"/>
        </pc:sldMkLst>
        <pc:spChg chg="mod ord">
          <ac:chgData name="Nivargi, Rajal" userId="S::rfn5089@psu.edu::a5e8e1ef-2c8d-4f71-a3f4-78e4ad9aff50" providerId="AD" clId="Web-{BE585AE1-89A5-ECBC-BBC5-710A9CCC4EE7}" dt="2020-03-20T21:58:55.860" v="2377"/>
          <ac:spMkLst>
            <pc:docMk/>
            <pc:sldMk cId="2127071616" sldId="258"/>
            <ac:spMk id="2" creationId="{166D29E3-CDD1-4F23-9D71-61E1CD45E47C}"/>
          </ac:spMkLst>
        </pc:spChg>
        <pc:spChg chg="mod ord">
          <ac:chgData name="Nivargi, Rajal" userId="S::rfn5089@psu.edu::a5e8e1ef-2c8d-4f71-a3f4-78e4ad9aff50" providerId="AD" clId="Web-{BE585AE1-89A5-ECBC-BBC5-710A9CCC4EE7}" dt="2020-03-20T21:58:55.860" v="2377"/>
          <ac:spMkLst>
            <pc:docMk/>
            <pc:sldMk cId="2127071616" sldId="258"/>
            <ac:spMk id="3" creationId="{5FD0AC36-FA76-417E-A6AE-E7C4CACB23F7}"/>
          </ac:spMkLst>
        </pc:spChg>
      </pc:sldChg>
      <pc:sldChg chg="addSp delSp modSp new mod setBg modClrScheme delDesignElem chgLayout modNotes">
        <pc:chgData name="Nivargi, Rajal" userId="S::rfn5089@psu.edu::a5e8e1ef-2c8d-4f71-a3f4-78e4ad9aff50" providerId="AD" clId="Web-{BE585AE1-89A5-ECBC-BBC5-710A9CCC4EE7}" dt="2020-03-21T00:16:19.319" v="4295"/>
        <pc:sldMkLst>
          <pc:docMk/>
          <pc:sldMk cId="2746206520" sldId="259"/>
        </pc:sldMkLst>
        <pc:spChg chg="mod ord">
          <ac:chgData name="Nivargi, Rajal" userId="S::rfn5089@psu.edu::a5e8e1ef-2c8d-4f71-a3f4-78e4ad9aff50" providerId="AD" clId="Web-{BE585AE1-89A5-ECBC-BBC5-710A9CCC4EE7}" dt="2020-03-20T22:03:49.143" v="2395" actId="1076"/>
          <ac:spMkLst>
            <pc:docMk/>
            <pc:sldMk cId="2746206520" sldId="259"/>
            <ac:spMk id="2" creationId="{8DF3FE03-B6F3-47B5-8107-BA482EB3E031}"/>
          </ac:spMkLst>
        </pc:spChg>
        <pc:spChg chg="del">
          <ac:chgData name="Nivargi, Rajal" userId="S::rfn5089@psu.edu::a5e8e1ef-2c8d-4f71-a3f4-78e4ad9aff50" providerId="AD" clId="Web-{BE585AE1-89A5-ECBC-BBC5-710A9CCC4EE7}" dt="2020-03-20T21:20:05.408" v="1202"/>
          <ac:spMkLst>
            <pc:docMk/>
            <pc:sldMk cId="2746206520" sldId="259"/>
            <ac:spMk id="3" creationId="{8EF0BA02-842A-4F47-8E17-67CB28D055EE}"/>
          </ac:spMkLst>
        </pc:spChg>
        <pc:spChg chg="add mod">
          <ac:chgData name="Nivargi, Rajal" userId="S::rfn5089@psu.edu::a5e8e1ef-2c8d-4f71-a3f4-78e4ad9aff50" providerId="AD" clId="Web-{BE585AE1-89A5-ECBC-BBC5-710A9CCC4EE7}" dt="2020-03-20T21:33:28.944" v="1864" actId="1076"/>
          <ac:spMkLst>
            <pc:docMk/>
            <pc:sldMk cId="2746206520" sldId="259"/>
            <ac:spMk id="6" creationId="{2B1A5EC7-53BA-44C5-8AB8-2F55F7E95367}"/>
          </ac:spMkLst>
        </pc:spChg>
        <pc:spChg chg="add del">
          <ac:chgData name="Nivargi, Rajal" userId="S::rfn5089@psu.edu::a5e8e1ef-2c8d-4f71-a3f4-78e4ad9aff50" providerId="AD" clId="Web-{BE585AE1-89A5-ECBC-BBC5-710A9CCC4EE7}" dt="2020-03-20T21:23:38.300" v="1278"/>
          <ac:spMkLst>
            <pc:docMk/>
            <pc:sldMk cId="2746206520" sldId="259"/>
            <ac:spMk id="7" creationId="{F85791AC-285A-4A4E-8912-F29047564261}"/>
          </ac:spMkLst>
        </pc:spChg>
        <pc:spChg chg="add mod ord">
          <ac:chgData name="Nivargi, Rajal" userId="S::rfn5089@psu.edu::a5e8e1ef-2c8d-4f71-a3f4-78e4ad9aff50" providerId="AD" clId="Web-{BE585AE1-89A5-ECBC-BBC5-710A9CCC4EE7}" dt="2020-03-20T22:05:38.378" v="2433" actId="20577"/>
          <ac:spMkLst>
            <pc:docMk/>
            <pc:sldMk cId="2746206520" sldId="259"/>
            <ac:spMk id="8" creationId="{A2CA77CF-1974-4D57-97A5-99A404F09A89}"/>
          </ac:spMkLst>
        </pc:spChg>
        <pc:spChg chg="add del">
          <ac:chgData name="Nivargi, Rajal" userId="S::rfn5089@psu.edu::a5e8e1ef-2c8d-4f71-a3f4-78e4ad9aff50" providerId="AD" clId="Web-{BE585AE1-89A5-ECBC-BBC5-710A9CCC4EE7}" dt="2020-03-20T21:23:36.456" v="1277"/>
          <ac:spMkLst>
            <pc:docMk/>
            <pc:sldMk cId="2746206520" sldId="259"/>
            <ac:spMk id="9" creationId="{544AFC89-C7A1-41E7-BD92-DCF48CB6FF13}"/>
          </ac:spMkLst>
        </pc:spChg>
        <pc:spChg chg="add del">
          <ac:chgData name="Nivargi, Rajal" userId="S::rfn5089@psu.edu::a5e8e1ef-2c8d-4f71-a3f4-78e4ad9aff50" providerId="AD" clId="Web-{BE585AE1-89A5-ECBC-BBC5-710A9CCC4EE7}" dt="2020-03-20T21:23:34.519" v="1276"/>
          <ac:spMkLst>
            <pc:docMk/>
            <pc:sldMk cId="2746206520" sldId="259"/>
            <ac:spMk id="10" creationId="{0FDC538A-8328-46FB-BCA5-C7A947DCF514}"/>
          </ac:spMkLst>
        </pc:spChg>
        <pc:spChg chg="add del">
          <ac:chgData name="Nivargi, Rajal" userId="S::rfn5089@psu.edu::a5e8e1ef-2c8d-4f71-a3f4-78e4ad9aff50" providerId="AD" clId="Web-{BE585AE1-89A5-ECBC-BBC5-710A9CCC4EE7}" dt="2020-03-20T21:27:30.130" v="1508"/>
          <ac:spMkLst>
            <pc:docMk/>
            <pc:sldMk cId="2746206520" sldId="259"/>
            <ac:spMk id="11" creationId="{2550BE34-C2B8-49B8-8519-67A8CAD51AE9}"/>
          </ac:spMkLst>
        </pc:spChg>
        <pc:spChg chg="add del mod">
          <ac:chgData name="Nivargi, Rajal" userId="S::rfn5089@psu.edu::a5e8e1ef-2c8d-4f71-a3f4-78e4ad9aff50" providerId="AD" clId="Web-{BE585AE1-89A5-ECBC-BBC5-710A9CCC4EE7}" dt="2020-03-20T21:23:32.206" v="1275"/>
          <ac:spMkLst>
            <pc:docMk/>
            <pc:sldMk cId="2746206520" sldId="259"/>
            <ac:spMk id="12" creationId="{81B1A39C-37B3-4E23-A535-46A4E763BA00}"/>
          </ac:spMkLst>
        </pc:spChg>
        <pc:spChg chg="add del">
          <ac:chgData name="Nivargi, Rajal" userId="S::rfn5089@psu.edu::a5e8e1ef-2c8d-4f71-a3f4-78e4ad9aff50" providerId="AD" clId="Web-{BE585AE1-89A5-ECBC-BBC5-710A9CCC4EE7}" dt="2020-03-20T21:27:30.130" v="1508"/>
          <ac:spMkLst>
            <pc:docMk/>
            <pc:sldMk cId="2746206520" sldId="259"/>
            <ac:spMk id="13" creationId="{A7457DD9-5A45-400A-AB4B-4B4EDECA25F1}"/>
          </ac:spMkLst>
        </pc:spChg>
        <pc:spChg chg="add del">
          <ac:chgData name="Nivargi, Rajal" userId="S::rfn5089@psu.edu::a5e8e1ef-2c8d-4f71-a3f4-78e4ad9aff50" providerId="AD" clId="Web-{BE585AE1-89A5-ECBC-BBC5-710A9CCC4EE7}" dt="2020-03-20T21:23:30.722" v="1274"/>
          <ac:spMkLst>
            <pc:docMk/>
            <pc:sldMk cId="2746206520" sldId="259"/>
            <ac:spMk id="14" creationId="{299A36AF-1565-4240-9C12-2CFD0B35A6DB}"/>
          </ac:spMkLst>
        </pc:spChg>
        <pc:spChg chg="add del">
          <ac:chgData name="Nivargi, Rajal" userId="S::rfn5089@psu.edu::a5e8e1ef-2c8d-4f71-a3f4-78e4ad9aff50" providerId="AD" clId="Web-{BE585AE1-89A5-ECBC-BBC5-710A9CCC4EE7}" dt="2020-03-20T21:27:30.130" v="1508"/>
          <ac:spMkLst>
            <pc:docMk/>
            <pc:sldMk cId="2746206520" sldId="259"/>
            <ac:spMk id="15" creationId="{441CF7D6-A660-431A-B0BB-140A0D5556B6}"/>
          </ac:spMkLst>
        </pc:spChg>
        <pc:spChg chg="add del">
          <ac:chgData name="Nivargi, Rajal" userId="S::rfn5089@psu.edu::a5e8e1ef-2c8d-4f71-a3f4-78e4ad9aff50" providerId="AD" clId="Web-{BE585AE1-89A5-ECBC-BBC5-710A9CCC4EE7}" dt="2020-03-20T21:27:30.130" v="1508"/>
          <ac:spMkLst>
            <pc:docMk/>
            <pc:sldMk cId="2746206520" sldId="259"/>
            <ac:spMk id="17" creationId="{0570A85B-3810-4F95-97B0-CBF4CCDB381C}"/>
          </ac:spMkLst>
        </pc:spChg>
        <pc:spChg chg="add del">
          <ac:chgData name="Nivargi, Rajal" userId="S::rfn5089@psu.edu::a5e8e1ef-2c8d-4f71-a3f4-78e4ad9aff50" providerId="AD" clId="Web-{BE585AE1-89A5-ECBC-BBC5-710A9CCC4EE7}" dt="2020-03-20T21:33:09.194" v="1860"/>
          <ac:spMkLst>
            <pc:docMk/>
            <pc:sldMk cId="2746206520" sldId="259"/>
            <ac:spMk id="22" creationId="{2C9A9DA9-7DC8-488B-A882-123947B0F3D9}"/>
          </ac:spMkLst>
        </pc:spChg>
        <pc:spChg chg="add del">
          <ac:chgData name="Nivargi, Rajal" userId="S::rfn5089@psu.edu::a5e8e1ef-2c8d-4f71-a3f4-78e4ad9aff50" providerId="AD" clId="Web-{BE585AE1-89A5-ECBC-BBC5-710A9CCC4EE7}" dt="2020-03-20T21:33:09.194" v="1860"/>
          <ac:spMkLst>
            <pc:docMk/>
            <pc:sldMk cId="2746206520" sldId="259"/>
            <ac:spMk id="24" creationId="{57F6BDD4-E066-4008-8011-6CC31AEB4556}"/>
          </ac:spMkLst>
        </pc:spChg>
        <pc:spChg chg="add del">
          <ac:chgData name="Nivargi, Rajal" userId="S::rfn5089@psu.edu::a5e8e1ef-2c8d-4f71-a3f4-78e4ad9aff50" providerId="AD" clId="Web-{BE585AE1-89A5-ECBC-BBC5-710A9CCC4EE7}" dt="2020-03-20T21:33:09.194" v="1860"/>
          <ac:spMkLst>
            <pc:docMk/>
            <pc:sldMk cId="2746206520" sldId="259"/>
            <ac:spMk id="26" creationId="{2711A8FB-68FC-45FC-B01E-38F809E2D439}"/>
          </ac:spMkLst>
        </pc:spChg>
        <pc:spChg chg="add del">
          <ac:chgData name="Nivargi, Rajal" userId="S::rfn5089@psu.edu::a5e8e1ef-2c8d-4f71-a3f4-78e4ad9aff50" providerId="AD" clId="Web-{BE585AE1-89A5-ECBC-BBC5-710A9CCC4EE7}" dt="2020-03-20T21:33:09.194" v="1860"/>
          <ac:spMkLst>
            <pc:docMk/>
            <pc:sldMk cId="2746206520" sldId="259"/>
            <ac:spMk id="28" creationId="{2A865FE3-5FC9-4049-87CF-30019C46C0F5}"/>
          </ac:spMkLst>
        </pc:spChg>
        <pc:spChg chg="add del">
          <ac:chgData name="Nivargi, Rajal" userId="S::rfn5089@psu.edu::a5e8e1ef-2c8d-4f71-a3f4-78e4ad9aff50" providerId="AD" clId="Web-{BE585AE1-89A5-ECBC-BBC5-710A9CCC4EE7}" dt="2020-03-20T21:58:55.860" v="2377"/>
          <ac:spMkLst>
            <pc:docMk/>
            <pc:sldMk cId="2746206520" sldId="259"/>
            <ac:spMk id="33" creationId="{0B9EE3F3-89B7-43C3-8651-C4C96830993D}"/>
          </ac:spMkLst>
        </pc:spChg>
        <pc:spChg chg="add del">
          <ac:chgData name="Nivargi, Rajal" userId="S::rfn5089@psu.edu::a5e8e1ef-2c8d-4f71-a3f4-78e4ad9aff50" providerId="AD" clId="Web-{BE585AE1-89A5-ECBC-BBC5-710A9CCC4EE7}" dt="2020-03-20T21:58:55.860" v="2377"/>
          <ac:spMkLst>
            <pc:docMk/>
            <pc:sldMk cId="2746206520" sldId="259"/>
            <ac:spMk id="35" creationId="{33AE4636-AEEC-45D6-84D4-7AC2DA48ECF8}"/>
          </ac:spMkLst>
        </pc:spChg>
        <pc:spChg chg="add del">
          <ac:chgData name="Nivargi, Rajal" userId="S::rfn5089@psu.edu::a5e8e1ef-2c8d-4f71-a3f4-78e4ad9aff50" providerId="AD" clId="Web-{BE585AE1-89A5-ECBC-BBC5-710A9CCC4EE7}" dt="2020-03-20T21:58:55.860" v="2377"/>
          <ac:spMkLst>
            <pc:docMk/>
            <pc:sldMk cId="2746206520" sldId="259"/>
            <ac:spMk id="37" creationId="{8D9CE0F4-2EB2-4F1F-8AAC-DB3571D9FE10}"/>
          </ac:spMkLst>
        </pc:spChg>
        <pc:picChg chg="add mod ord">
          <ac:chgData name="Nivargi, Rajal" userId="S::rfn5089@psu.edu::a5e8e1ef-2c8d-4f71-a3f4-78e4ad9aff50" providerId="AD" clId="Web-{BE585AE1-89A5-ECBC-BBC5-710A9CCC4EE7}" dt="2020-03-20T21:33:09.194" v="1860"/>
          <ac:picMkLst>
            <pc:docMk/>
            <pc:sldMk cId="2746206520" sldId="259"/>
            <ac:picMk id="4" creationId="{05750870-9E86-42DF-BEE2-E3806C8C8C81}"/>
          </ac:picMkLst>
        </pc:picChg>
      </pc:sldChg>
      <pc:sldChg chg="addSp delSp modSp new mod modClrScheme chgLayout">
        <pc:chgData name="Nivargi, Rajal" userId="S::rfn5089@psu.edu::a5e8e1ef-2c8d-4f71-a3f4-78e4ad9aff50" providerId="AD" clId="Web-{BE585AE1-89A5-ECBC-BBC5-710A9CCC4EE7}" dt="2020-03-20T21:58:55.860" v="2377"/>
        <pc:sldMkLst>
          <pc:docMk/>
          <pc:sldMk cId="2112274050" sldId="260"/>
        </pc:sldMkLst>
        <pc:spChg chg="mod ord">
          <ac:chgData name="Nivargi, Rajal" userId="S::rfn5089@psu.edu::a5e8e1ef-2c8d-4f71-a3f4-78e4ad9aff50" providerId="AD" clId="Web-{BE585AE1-89A5-ECBC-BBC5-710A9CCC4EE7}" dt="2020-03-20T21:58:55.860" v="2377"/>
          <ac:spMkLst>
            <pc:docMk/>
            <pc:sldMk cId="2112274050" sldId="260"/>
            <ac:spMk id="2" creationId="{161E09AE-F56F-4830-A841-53650466D76A}"/>
          </ac:spMkLst>
        </pc:spChg>
        <pc:spChg chg="del mod">
          <ac:chgData name="Nivargi, Rajal" userId="S::rfn5089@psu.edu::a5e8e1ef-2c8d-4f71-a3f4-78e4ad9aff50" providerId="AD" clId="Web-{BE585AE1-89A5-ECBC-BBC5-710A9CCC4EE7}" dt="2020-03-20T21:34:33.507" v="1868"/>
          <ac:spMkLst>
            <pc:docMk/>
            <pc:sldMk cId="2112274050" sldId="260"/>
            <ac:spMk id="3" creationId="{A5E628D8-EE25-4F7F-8382-C1A55F44AF9E}"/>
          </ac:spMkLst>
        </pc:spChg>
        <pc:spChg chg="add mod">
          <ac:chgData name="Nivargi, Rajal" userId="S::rfn5089@psu.edu::a5e8e1ef-2c8d-4f71-a3f4-78e4ad9aff50" providerId="AD" clId="Web-{BE585AE1-89A5-ECBC-BBC5-710A9CCC4EE7}" dt="2020-03-20T21:55:18.671" v="2281" actId="20577"/>
          <ac:spMkLst>
            <pc:docMk/>
            <pc:sldMk cId="2112274050" sldId="260"/>
            <ac:spMk id="3147" creationId="{03EE3433-1D3E-4DEA-B8F1-CCE9AE2002B3}"/>
          </ac:spMkLst>
        </pc:spChg>
        <pc:spChg chg="add del">
          <ac:chgData name="Nivargi, Rajal" userId="S::rfn5089@psu.edu::a5e8e1ef-2c8d-4f71-a3f4-78e4ad9aff50" providerId="AD" clId="Web-{BE585AE1-89A5-ECBC-BBC5-710A9CCC4EE7}" dt="2020-03-20T21:55:03.405" v="2277"/>
          <ac:spMkLst>
            <pc:docMk/>
            <pc:sldMk cId="2112274050" sldId="260"/>
            <ac:spMk id="3149" creationId="{C8BC739C-6384-48E7-92BA-D3A682DB7896}"/>
          </ac:spMkLst>
        </pc:spChg>
        <pc:graphicFrameChg chg="add mod ord modGraphic">
          <ac:chgData name="Nivargi, Rajal" userId="S::rfn5089@psu.edu::a5e8e1ef-2c8d-4f71-a3f4-78e4ad9aff50" providerId="AD" clId="Web-{BE585AE1-89A5-ECBC-BBC5-710A9CCC4EE7}" dt="2020-03-20T21:58:55.860" v="2377"/>
          <ac:graphicFrameMkLst>
            <pc:docMk/>
            <pc:sldMk cId="2112274050" sldId="260"/>
            <ac:graphicFrameMk id="4" creationId="{36F1DC8B-59C1-40D3-810B-976D8FB93614}"/>
          </ac:graphicFrameMkLst>
        </pc:graphicFrameChg>
        <pc:graphicFrameChg chg="add mod modGraphic">
          <ac:chgData name="Nivargi, Rajal" userId="S::rfn5089@psu.edu::a5e8e1ef-2c8d-4f71-a3f4-78e4ad9aff50" providerId="AD" clId="Web-{BE585AE1-89A5-ECBC-BBC5-710A9CCC4EE7}" dt="2020-03-20T21:54:22.936" v="2227" actId="1076"/>
          <ac:graphicFrameMkLst>
            <pc:docMk/>
            <pc:sldMk cId="2112274050" sldId="260"/>
            <ac:graphicFrameMk id="6" creationId="{C14F264F-A80C-41BA-BC53-194EFBD17339}"/>
          </ac:graphicFrameMkLst>
        </pc:graphicFrameChg>
      </pc:sldChg>
      <pc:sldChg chg="modSp new mod modClrScheme chgLayout">
        <pc:chgData name="Nivargi, Rajal" userId="S::rfn5089@psu.edu::a5e8e1ef-2c8d-4f71-a3f4-78e4ad9aff50" providerId="AD" clId="Web-{BE585AE1-89A5-ECBC-BBC5-710A9CCC4EE7}" dt="2020-03-20T21:58:55.860" v="2377"/>
        <pc:sldMkLst>
          <pc:docMk/>
          <pc:sldMk cId="4180805355" sldId="261"/>
        </pc:sldMkLst>
        <pc:spChg chg="mod ord">
          <ac:chgData name="Nivargi, Rajal" userId="S::rfn5089@psu.edu::a5e8e1ef-2c8d-4f71-a3f4-78e4ad9aff50" providerId="AD" clId="Web-{BE585AE1-89A5-ECBC-BBC5-710A9CCC4EE7}" dt="2020-03-20T21:58:55.860" v="2377"/>
          <ac:spMkLst>
            <pc:docMk/>
            <pc:sldMk cId="4180805355" sldId="261"/>
            <ac:spMk id="2" creationId="{BF67B613-4132-4AC7-8849-5182125540F1}"/>
          </ac:spMkLst>
        </pc:spChg>
      </pc:sldChg>
      <pc:sldChg chg="modSp new modNotes">
        <pc:chgData name="Nivargi, Rajal" userId="S::rfn5089@psu.edu::a5e8e1ef-2c8d-4f71-a3f4-78e4ad9aff50" providerId="AD" clId="Web-{BE585AE1-89A5-ECBC-BBC5-710A9CCC4EE7}" dt="2020-03-21T00:03:05.549" v="3655" actId="20577"/>
        <pc:sldMkLst>
          <pc:docMk/>
          <pc:sldMk cId="2622143434" sldId="262"/>
        </pc:sldMkLst>
        <pc:spChg chg="mod">
          <ac:chgData name="Nivargi, Rajal" userId="S::rfn5089@psu.edu::a5e8e1ef-2c8d-4f71-a3f4-78e4ad9aff50" providerId="AD" clId="Web-{BE585AE1-89A5-ECBC-BBC5-710A9CCC4EE7}" dt="2020-03-21T00:03:05.549" v="3655" actId="20577"/>
          <ac:spMkLst>
            <pc:docMk/>
            <pc:sldMk cId="2622143434" sldId="262"/>
            <ac:spMk id="2" creationId="{3C4F4782-DDF0-40DC-8ACE-484D19081B04}"/>
          </ac:spMkLst>
        </pc:spChg>
        <pc:spChg chg="mod">
          <ac:chgData name="Nivargi, Rajal" userId="S::rfn5089@psu.edu::a5e8e1ef-2c8d-4f71-a3f4-78e4ad9aff50" providerId="AD" clId="Web-{BE585AE1-89A5-ECBC-BBC5-710A9CCC4EE7}" dt="2020-03-21T00:01:31.783" v="3532" actId="20577"/>
          <ac:spMkLst>
            <pc:docMk/>
            <pc:sldMk cId="2622143434" sldId="262"/>
            <ac:spMk id="3" creationId="{D6C592F9-B4E2-47DF-8AF3-B3A58C98261D}"/>
          </ac:spMkLst>
        </pc:spChg>
      </pc:sldChg>
      <pc:sldChg chg="addSp delSp modSp new">
        <pc:chgData name="Nivargi, Rajal" userId="S::rfn5089@psu.edu::a5e8e1ef-2c8d-4f71-a3f4-78e4ad9aff50" providerId="AD" clId="Web-{BE585AE1-89A5-ECBC-BBC5-710A9CCC4EE7}" dt="2020-03-21T00:10:29.489" v="4134"/>
        <pc:sldMkLst>
          <pc:docMk/>
          <pc:sldMk cId="683606881" sldId="263"/>
        </pc:sldMkLst>
        <pc:spChg chg="mod">
          <ac:chgData name="Nivargi, Rajal" userId="S::rfn5089@psu.edu::a5e8e1ef-2c8d-4f71-a3f4-78e4ad9aff50" providerId="AD" clId="Web-{BE585AE1-89A5-ECBC-BBC5-710A9CCC4EE7}" dt="2020-03-21T00:03:33.549" v="3659" actId="20577"/>
          <ac:spMkLst>
            <pc:docMk/>
            <pc:sldMk cId="683606881" sldId="263"/>
            <ac:spMk id="2" creationId="{CD433EED-BAC7-494F-BD8A-9C8E263DABCF}"/>
          </ac:spMkLst>
        </pc:spChg>
        <pc:spChg chg="del">
          <ac:chgData name="Nivargi, Rajal" userId="S::rfn5089@psu.edu::a5e8e1ef-2c8d-4f71-a3f4-78e4ad9aff50" providerId="AD" clId="Web-{BE585AE1-89A5-ECBC-BBC5-710A9CCC4EE7}" dt="2020-03-21T00:04:28.112" v="3662"/>
          <ac:spMkLst>
            <pc:docMk/>
            <pc:sldMk cId="683606881" sldId="263"/>
            <ac:spMk id="3" creationId="{FC27A499-81AD-48E1-9046-BE30E3053B5D}"/>
          </ac:spMkLst>
        </pc:spChg>
        <pc:graphicFrameChg chg="add mod ord modGraphic">
          <ac:chgData name="Nivargi, Rajal" userId="S::rfn5089@psu.edu::a5e8e1ef-2c8d-4f71-a3f4-78e4ad9aff50" providerId="AD" clId="Web-{BE585AE1-89A5-ECBC-BBC5-710A9CCC4EE7}" dt="2020-03-21T00:10:29.489" v="4134"/>
          <ac:graphicFrameMkLst>
            <pc:docMk/>
            <pc:sldMk cId="683606881" sldId="263"/>
            <ac:graphicFrameMk id="4" creationId="{162CA444-B250-4FBB-8C5B-E0BA7596FA28}"/>
          </ac:graphicFrameMkLst>
        </pc:graphicFrameChg>
      </pc:sldChg>
      <pc:sldMasterChg chg="add del addSldLayout delSldLayout">
        <pc:chgData name="Nivargi, Rajal" userId="S::rfn5089@psu.edu::a5e8e1ef-2c8d-4f71-a3f4-78e4ad9aff50" providerId="AD" clId="Web-{BE585AE1-89A5-ECBC-BBC5-710A9CCC4EE7}" dt="2020-03-20T19:34:23.162" v="39"/>
        <pc:sldMasterMkLst>
          <pc:docMk/>
          <pc:sldMasterMk cId="2460954070" sldId="2147483660"/>
        </pc:sldMasterMkLst>
        <pc:sldLayoutChg chg="add del">
          <pc:chgData name="Nivargi, Rajal" userId="S::rfn5089@psu.edu::a5e8e1ef-2c8d-4f71-a3f4-78e4ad9aff50" providerId="AD" clId="Web-{BE585AE1-89A5-ECBC-BBC5-710A9CCC4EE7}" dt="2020-03-20T19:34:23.162" v="39"/>
          <pc:sldLayoutMkLst>
            <pc:docMk/>
            <pc:sldMasterMk cId="2460954070" sldId="2147483660"/>
            <pc:sldLayoutMk cId="2385387890" sldId="2147483661"/>
          </pc:sldLayoutMkLst>
        </pc:sldLayoutChg>
        <pc:sldLayoutChg chg="add del">
          <pc:chgData name="Nivargi, Rajal" userId="S::rfn5089@psu.edu::a5e8e1ef-2c8d-4f71-a3f4-78e4ad9aff50" providerId="AD" clId="Web-{BE585AE1-89A5-ECBC-BBC5-710A9CCC4EE7}" dt="2020-03-20T19:34:23.162" v="39"/>
          <pc:sldLayoutMkLst>
            <pc:docMk/>
            <pc:sldMasterMk cId="2460954070" sldId="2147483660"/>
            <pc:sldLayoutMk cId="949138452" sldId="2147483662"/>
          </pc:sldLayoutMkLst>
        </pc:sldLayoutChg>
        <pc:sldLayoutChg chg="add del">
          <pc:chgData name="Nivargi, Rajal" userId="S::rfn5089@psu.edu::a5e8e1ef-2c8d-4f71-a3f4-78e4ad9aff50" providerId="AD" clId="Web-{BE585AE1-89A5-ECBC-BBC5-710A9CCC4EE7}" dt="2020-03-20T19:34:23.162" v="39"/>
          <pc:sldLayoutMkLst>
            <pc:docMk/>
            <pc:sldMasterMk cId="2460954070" sldId="2147483660"/>
            <pc:sldLayoutMk cId="2591524520" sldId="2147483663"/>
          </pc:sldLayoutMkLst>
        </pc:sldLayoutChg>
        <pc:sldLayoutChg chg="add del">
          <pc:chgData name="Nivargi, Rajal" userId="S::rfn5089@psu.edu::a5e8e1ef-2c8d-4f71-a3f4-78e4ad9aff50" providerId="AD" clId="Web-{BE585AE1-89A5-ECBC-BBC5-710A9CCC4EE7}" dt="2020-03-20T19:34:23.162" v="39"/>
          <pc:sldLayoutMkLst>
            <pc:docMk/>
            <pc:sldMasterMk cId="2460954070" sldId="2147483660"/>
            <pc:sldLayoutMk cId="1203092039" sldId="2147483664"/>
          </pc:sldLayoutMkLst>
        </pc:sldLayoutChg>
        <pc:sldLayoutChg chg="add del">
          <pc:chgData name="Nivargi, Rajal" userId="S::rfn5089@psu.edu::a5e8e1ef-2c8d-4f71-a3f4-78e4ad9aff50" providerId="AD" clId="Web-{BE585AE1-89A5-ECBC-BBC5-710A9CCC4EE7}" dt="2020-03-20T19:34:23.162" v="39"/>
          <pc:sldLayoutMkLst>
            <pc:docMk/>
            <pc:sldMasterMk cId="2460954070" sldId="2147483660"/>
            <pc:sldLayoutMk cId="3733172339" sldId="2147483665"/>
          </pc:sldLayoutMkLst>
        </pc:sldLayoutChg>
        <pc:sldLayoutChg chg="add del">
          <pc:chgData name="Nivargi, Rajal" userId="S::rfn5089@psu.edu::a5e8e1ef-2c8d-4f71-a3f4-78e4ad9aff50" providerId="AD" clId="Web-{BE585AE1-89A5-ECBC-BBC5-710A9CCC4EE7}" dt="2020-03-20T19:34:23.162" v="39"/>
          <pc:sldLayoutMkLst>
            <pc:docMk/>
            <pc:sldMasterMk cId="2460954070" sldId="2147483660"/>
            <pc:sldLayoutMk cId="3210312558" sldId="2147483666"/>
          </pc:sldLayoutMkLst>
        </pc:sldLayoutChg>
        <pc:sldLayoutChg chg="add del">
          <pc:chgData name="Nivargi, Rajal" userId="S::rfn5089@psu.edu::a5e8e1ef-2c8d-4f71-a3f4-78e4ad9aff50" providerId="AD" clId="Web-{BE585AE1-89A5-ECBC-BBC5-710A9CCC4EE7}" dt="2020-03-20T19:34:23.162" v="39"/>
          <pc:sldLayoutMkLst>
            <pc:docMk/>
            <pc:sldMasterMk cId="2460954070" sldId="2147483660"/>
            <pc:sldLayoutMk cId="3146388984" sldId="2147483667"/>
          </pc:sldLayoutMkLst>
        </pc:sldLayoutChg>
        <pc:sldLayoutChg chg="add del">
          <pc:chgData name="Nivargi, Rajal" userId="S::rfn5089@psu.edu::a5e8e1ef-2c8d-4f71-a3f4-78e4ad9aff50" providerId="AD" clId="Web-{BE585AE1-89A5-ECBC-BBC5-710A9CCC4EE7}" dt="2020-03-20T19:34:23.162" v="39"/>
          <pc:sldLayoutMkLst>
            <pc:docMk/>
            <pc:sldMasterMk cId="2460954070" sldId="2147483660"/>
            <pc:sldLayoutMk cId="3171841454" sldId="2147483668"/>
          </pc:sldLayoutMkLst>
        </pc:sldLayoutChg>
        <pc:sldLayoutChg chg="add del">
          <pc:chgData name="Nivargi, Rajal" userId="S::rfn5089@psu.edu::a5e8e1ef-2c8d-4f71-a3f4-78e4ad9aff50" providerId="AD" clId="Web-{BE585AE1-89A5-ECBC-BBC5-710A9CCC4EE7}" dt="2020-03-20T19:34:23.162" v="39"/>
          <pc:sldLayoutMkLst>
            <pc:docMk/>
            <pc:sldMasterMk cId="2460954070" sldId="2147483660"/>
            <pc:sldLayoutMk cId="1718958274" sldId="2147483669"/>
          </pc:sldLayoutMkLst>
        </pc:sldLayoutChg>
        <pc:sldLayoutChg chg="add del">
          <pc:chgData name="Nivargi, Rajal" userId="S::rfn5089@psu.edu::a5e8e1ef-2c8d-4f71-a3f4-78e4ad9aff50" providerId="AD" clId="Web-{BE585AE1-89A5-ECBC-BBC5-710A9CCC4EE7}" dt="2020-03-20T19:34:23.162" v="39"/>
          <pc:sldLayoutMkLst>
            <pc:docMk/>
            <pc:sldMasterMk cId="2460954070" sldId="2147483660"/>
            <pc:sldLayoutMk cId="2202905451" sldId="2147483670"/>
          </pc:sldLayoutMkLst>
        </pc:sldLayoutChg>
        <pc:sldLayoutChg chg="add del">
          <pc:chgData name="Nivargi, Rajal" userId="S::rfn5089@psu.edu::a5e8e1ef-2c8d-4f71-a3f4-78e4ad9aff50" providerId="AD" clId="Web-{BE585AE1-89A5-ECBC-BBC5-710A9CCC4EE7}" dt="2020-03-20T19:34:23.162" v="39"/>
          <pc:sldLayoutMkLst>
            <pc:docMk/>
            <pc:sldMasterMk cId="2460954070" sldId="2147483660"/>
            <pc:sldLayoutMk cId="3479445657" sldId="2147483671"/>
          </pc:sldLayoutMkLst>
        </pc:sldLayoutChg>
      </pc:sldMasterChg>
      <pc:sldMasterChg chg="add del replId addSldLayout delSldLayout">
        <pc:chgData name="Nivargi, Rajal" userId="S::rfn5089@psu.edu::a5e8e1ef-2c8d-4f71-a3f4-78e4ad9aff50" providerId="AD" clId="Web-{BE585AE1-89A5-ECBC-BBC5-710A9CCC4EE7}" dt="2020-03-20T19:34:22.928" v="38"/>
        <pc:sldMasterMkLst>
          <pc:docMk/>
          <pc:sldMasterMk cId="3075323956" sldId="2147483672"/>
        </pc:sldMasterMkLst>
        <pc:sldLayoutChg chg="add del">
          <pc:chgData name="Nivargi, Rajal" userId="S::rfn5089@psu.edu::a5e8e1ef-2c8d-4f71-a3f4-78e4ad9aff50" providerId="AD" clId="Web-{BE585AE1-89A5-ECBC-BBC5-710A9CCC4EE7}" dt="2020-03-20T19:34:22.928" v="38"/>
          <pc:sldLayoutMkLst>
            <pc:docMk/>
            <pc:sldMasterMk cId="3075323956" sldId="2147483672"/>
            <pc:sldLayoutMk cId="2451712060" sldId="2147483673"/>
          </pc:sldLayoutMkLst>
        </pc:sldLayoutChg>
        <pc:sldLayoutChg chg="add del replId">
          <pc:chgData name="Nivargi, Rajal" userId="S::rfn5089@psu.edu::a5e8e1ef-2c8d-4f71-a3f4-78e4ad9aff50" providerId="AD" clId="Web-{BE585AE1-89A5-ECBC-BBC5-710A9CCC4EE7}" dt="2020-03-20T19:34:22.928" v="38"/>
          <pc:sldLayoutMkLst>
            <pc:docMk/>
            <pc:sldMasterMk cId="3075323956" sldId="2147483672"/>
            <pc:sldLayoutMk cId="4072993691" sldId="2147483674"/>
          </pc:sldLayoutMkLst>
        </pc:sldLayoutChg>
        <pc:sldLayoutChg chg="add del replId">
          <pc:chgData name="Nivargi, Rajal" userId="S::rfn5089@psu.edu::a5e8e1ef-2c8d-4f71-a3f4-78e4ad9aff50" providerId="AD" clId="Web-{BE585AE1-89A5-ECBC-BBC5-710A9CCC4EE7}" dt="2020-03-20T19:34:22.928" v="38"/>
          <pc:sldLayoutMkLst>
            <pc:docMk/>
            <pc:sldMasterMk cId="3075323956" sldId="2147483672"/>
            <pc:sldLayoutMk cId="2739761911" sldId="2147483675"/>
          </pc:sldLayoutMkLst>
        </pc:sldLayoutChg>
        <pc:sldLayoutChg chg="add del replId">
          <pc:chgData name="Nivargi, Rajal" userId="S::rfn5089@psu.edu::a5e8e1ef-2c8d-4f71-a3f4-78e4ad9aff50" providerId="AD" clId="Web-{BE585AE1-89A5-ECBC-BBC5-710A9CCC4EE7}" dt="2020-03-20T19:34:22.928" v="38"/>
          <pc:sldLayoutMkLst>
            <pc:docMk/>
            <pc:sldMasterMk cId="3075323956" sldId="2147483672"/>
            <pc:sldLayoutMk cId="1871954787" sldId="2147483676"/>
          </pc:sldLayoutMkLst>
        </pc:sldLayoutChg>
        <pc:sldLayoutChg chg="add del replId">
          <pc:chgData name="Nivargi, Rajal" userId="S::rfn5089@psu.edu::a5e8e1ef-2c8d-4f71-a3f4-78e4ad9aff50" providerId="AD" clId="Web-{BE585AE1-89A5-ECBC-BBC5-710A9CCC4EE7}" dt="2020-03-20T19:34:22.928" v="38"/>
          <pc:sldLayoutMkLst>
            <pc:docMk/>
            <pc:sldMasterMk cId="3075323956" sldId="2147483672"/>
            <pc:sldLayoutMk cId="3781296095" sldId="2147483677"/>
          </pc:sldLayoutMkLst>
        </pc:sldLayoutChg>
        <pc:sldLayoutChg chg="add del replId">
          <pc:chgData name="Nivargi, Rajal" userId="S::rfn5089@psu.edu::a5e8e1ef-2c8d-4f71-a3f4-78e4ad9aff50" providerId="AD" clId="Web-{BE585AE1-89A5-ECBC-BBC5-710A9CCC4EE7}" dt="2020-03-20T19:34:22.928" v="38"/>
          <pc:sldLayoutMkLst>
            <pc:docMk/>
            <pc:sldMasterMk cId="3075323956" sldId="2147483672"/>
            <pc:sldLayoutMk cId="1780646908" sldId="2147483678"/>
          </pc:sldLayoutMkLst>
        </pc:sldLayoutChg>
        <pc:sldLayoutChg chg="add del replId">
          <pc:chgData name="Nivargi, Rajal" userId="S::rfn5089@psu.edu::a5e8e1ef-2c8d-4f71-a3f4-78e4ad9aff50" providerId="AD" clId="Web-{BE585AE1-89A5-ECBC-BBC5-710A9CCC4EE7}" dt="2020-03-20T19:34:22.928" v="38"/>
          <pc:sldLayoutMkLst>
            <pc:docMk/>
            <pc:sldMasterMk cId="3075323956" sldId="2147483672"/>
            <pc:sldLayoutMk cId="20115303" sldId="2147483679"/>
          </pc:sldLayoutMkLst>
        </pc:sldLayoutChg>
        <pc:sldLayoutChg chg="add del replId">
          <pc:chgData name="Nivargi, Rajal" userId="S::rfn5089@psu.edu::a5e8e1ef-2c8d-4f71-a3f4-78e4ad9aff50" providerId="AD" clId="Web-{BE585AE1-89A5-ECBC-BBC5-710A9CCC4EE7}" dt="2020-03-20T19:34:22.928" v="38"/>
          <pc:sldLayoutMkLst>
            <pc:docMk/>
            <pc:sldMasterMk cId="3075323956" sldId="2147483672"/>
            <pc:sldLayoutMk cId="1365291644" sldId="2147483680"/>
          </pc:sldLayoutMkLst>
        </pc:sldLayoutChg>
        <pc:sldLayoutChg chg="add del replId">
          <pc:chgData name="Nivargi, Rajal" userId="S::rfn5089@psu.edu::a5e8e1ef-2c8d-4f71-a3f4-78e4ad9aff50" providerId="AD" clId="Web-{BE585AE1-89A5-ECBC-BBC5-710A9CCC4EE7}" dt="2020-03-20T19:34:22.928" v="38"/>
          <pc:sldLayoutMkLst>
            <pc:docMk/>
            <pc:sldMasterMk cId="3075323956" sldId="2147483672"/>
            <pc:sldLayoutMk cId="3125875517" sldId="2147483681"/>
          </pc:sldLayoutMkLst>
        </pc:sldLayoutChg>
        <pc:sldLayoutChg chg="add del replId">
          <pc:chgData name="Nivargi, Rajal" userId="S::rfn5089@psu.edu::a5e8e1ef-2c8d-4f71-a3f4-78e4ad9aff50" providerId="AD" clId="Web-{BE585AE1-89A5-ECBC-BBC5-710A9CCC4EE7}" dt="2020-03-20T19:34:22.928" v="38"/>
          <pc:sldLayoutMkLst>
            <pc:docMk/>
            <pc:sldMasterMk cId="3075323956" sldId="2147483672"/>
            <pc:sldLayoutMk cId="4229289853" sldId="2147483682"/>
          </pc:sldLayoutMkLst>
        </pc:sldLayoutChg>
        <pc:sldLayoutChg chg="add del replId">
          <pc:chgData name="Nivargi, Rajal" userId="S::rfn5089@psu.edu::a5e8e1ef-2c8d-4f71-a3f4-78e4ad9aff50" providerId="AD" clId="Web-{BE585AE1-89A5-ECBC-BBC5-710A9CCC4EE7}" dt="2020-03-20T19:34:22.928" v="38"/>
          <pc:sldLayoutMkLst>
            <pc:docMk/>
            <pc:sldMasterMk cId="3075323956" sldId="2147483672"/>
            <pc:sldLayoutMk cId="1073071519" sldId="2147483683"/>
          </pc:sldLayoutMkLst>
        </pc:sldLayoutChg>
      </pc:sldMasterChg>
      <pc:sldMasterChg chg="add del addSldLayout delSldLayout">
        <pc:chgData name="Nivargi, Rajal" userId="S::rfn5089@psu.edu::a5e8e1ef-2c8d-4f71-a3f4-78e4ad9aff50" providerId="AD" clId="Web-{BE585AE1-89A5-ECBC-BBC5-710A9CCC4EE7}" dt="2020-03-20T19:34:55.678" v="53"/>
        <pc:sldMasterMkLst>
          <pc:docMk/>
          <pc:sldMasterMk cId="2430356091" sldId="2147483691"/>
        </pc:sldMasterMkLst>
        <pc:sldLayoutChg chg="add del">
          <pc:chgData name="Nivargi, Rajal" userId="S::rfn5089@psu.edu::a5e8e1ef-2c8d-4f71-a3f4-78e4ad9aff50" providerId="AD" clId="Web-{BE585AE1-89A5-ECBC-BBC5-710A9CCC4EE7}" dt="2020-03-20T19:34:55.678" v="53"/>
          <pc:sldLayoutMkLst>
            <pc:docMk/>
            <pc:sldMasterMk cId="2430356091" sldId="2147483691"/>
            <pc:sldLayoutMk cId="424069248" sldId="2147483674"/>
          </pc:sldLayoutMkLst>
        </pc:sldLayoutChg>
        <pc:sldLayoutChg chg="add del">
          <pc:chgData name="Nivargi, Rajal" userId="S::rfn5089@psu.edu::a5e8e1ef-2c8d-4f71-a3f4-78e4ad9aff50" providerId="AD" clId="Web-{BE585AE1-89A5-ECBC-BBC5-710A9CCC4EE7}" dt="2020-03-20T19:34:55.678" v="53"/>
          <pc:sldLayoutMkLst>
            <pc:docMk/>
            <pc:sldMasterMk cId="2430356091" sldId="2147483691"/>
            <pc:sldLayoutMk cId="3654737777" sldId="2147483675"/>
          </pc:sldLayoutMkLst>
        </pc:sldLayoutChg>
        <pc:sldLayoutChg chg="add del">
          <pc:chgData name="Nivargi, Rajal" userId="S::rfn5089@psu.edu::a5e8e1ef-2c8d-4f71-a3f4-78e4ad9aff50" providerId="AD" clId="Web-{BE585AE1-89A5-ECBC-BBC5-710A9CCC4EE7}" dt="2020-03-20T19:34:55.678" v="53"/>
          <pc:sldLayoutMkLst>
            <pc:docMk/>
            <pc:sldMasterMk cId="2430356091" sldId="2147483691"/>
            <pc:sldLayoutMk cId="162777911" sldId="2147483676"/>
          </pc:sldLayoutMkLst>
        </pc:sldLayoutChg>
        <pc:sldLayoutChg chg="add del">
          <pc:chgData name="Nivargi, Rajal" userId="S::rfn5089@psu.edu::a5e8e1ef-2c8d-4f71-a3f4-78e4ad9aff50" providerId="AD" clId="Web-{BE585AE1-89A5-ECBC-BBC5-710A9CCC4EE7}" dt="2020-03-20T19:34:55.678" v="53"/>
          <pc:sldLayoutMkLst>
            <pc:docMk/>
            <pc:sldMasterMk cId="2430356091" sldId="2147483691"/>
            <pc:sldLayoutMk cId="2803267772" sldId="2147483677"/>
          </pc:sldLayoutMkLst>
        </pc:sldLayoutChg>
        <pc:sldLayoutChg chg="add del">
          <pc:chgData name="Nivargi, Rajal" userId="S::rfn5089@psu.edu::a5e8e1ef-2c8d-4f71-a3f4-78e4ad9aff50" providerId="AD" clId="Web-{BE585AE1-89A5-ECBC-BBC5-710A9CCC4EE7}" dt="2020-03-20T19:34:55.678" v="53"/>
          <pc:sldLayoutMkLst>
            <pc:docMk/>
            <pc:sldMasterMk cId="2430356091" sldId="2147483691"/>
            <pc:sldLayoutMk cId="2355655059" sldId="2147483678"/>
          </pc:sldLayoutMkLst>
        </pc:sldLayoutChg>
        <pc:sldLayoutChg chg="add del">
          <pc:chgData name="Nivargi, Rajal" userId="S::rfn5089@psu.edu::a5e8e1ef-2c8d-4f71-a3f4-78e4ad9aff50" providerId="AD" clId="Web-{BE585AE1-89A5-ECBC-BBC5-710A9CCC4EE7}" dt="2020-03-20T19:34:55.678" v="53"/>
          <pc:sldLayoutMkLst>
            <pc:docMk/>
            <pc:sldMasterMk cId="2430356091" sldId="2147483691"/>
            <pc:sldLayoutMk cId="2377504774" sldId="2147483679"/>
          </pc:sldLayoutMkLst>
        </pc:sldLayoutChg>
        <pc:sldLayoutChg chg="add del">
          <pc:chgData name="Nivargi, Rajal" userId="S::rfn5089@psu.edu::a5e8e1ef-2c8d-4f71-a3f4-78e4ad9aff50" providerId="AD" clId="Web-{BE585AE1-89A5-ECBC-BBC5-710A9CCC4EE7}" dt="2020-03-20T19:34:55.678" v="53"/>
          <pc:sldLayoutMkLst>
            <pc:docMk/>
            <pc:sldMasterMk cId="2430356091" sldId="2147483691"/>
            <pc:sldLayoutMk cId="3356038890" sldId="2147483680"/>
          </pc:sldLayoutMkLst>
        </pc:sldLayoutChg>
        <pc:sldLayoutChg chg="add del">
          <pc:chgData name="Nivargi, Rajal" userId="S::rfn5089@psu.edu::a5e8e1ef-2c8d-4f71-a3f4-78e4ad9aff50" providerId="AD" clId="Web-{BE585AE1-89A5-ECBC-BBC5-710A9CCC4EE7}" dt="2020-03-20T19:34:55.678" v="53"/>
          <pc:sldLayoutMkLst>
            <pc:docMk/>
            <pc:sldMasterMk cId="2430356091" sldId="2147483691"/>
            <pc:sldLayoutMk cId="1106533192" sldId="2147483681"/>
          </pc:sldLayoutMkLst>
        </pc:sldLayoutChg>
        <pc:sldLayoutChg chg="add del">
          <pc:chgData name="Nivargi, Rajal" userId="S::rfn5089@psu.edu::a5e8e1ef-2c8d-4f71-a3f4-78e4ad9aff50" providerId="AD" clId="Web-{BE585AE1-89A5-ECBC-BBC5-710A9CCC4EE7}" dt="2020-03-20T19:34:55.678" v="53"/>
          <pc:sldLayoutMkLst>
            <pc:docMk/>
            <pc:sldMasterMk cId="2430356091" sldId="2147483691"/>
            <pc:sldLayoutMk cId="2779594071" sldId="2147483682"/>
          </pc:sldLayoutMkLst>
        </pc:sldLayoutChg>
        <pc:sldLayoutChg chg="add del">
          <pc:chgData name="Nivargi, Rajal" userId="S::rfn5089@psu.edu::a5e8e1ef-2c8d-4f71-a3f4-78e4ad9aff50" providerId="AD" clId="Web-{BE585AE1-89A5-ECBC-BBC5-710A9CCC4EE7}" dt="2020-03-20T19:34:55.678" v="53"/>
          <pc:sldLayoutMkLst>
            <pc:docMk/>
            <pc:sldMasterMk cId="2430356091" sldId="2147483691"/>
            <pc:sldLayoutMk cId="2334425767" sldId="2147483683"/>
          </pc:sldLayoutMkLst>
        </pc:sldLayoutChg>
        <pc:sldLayoutChg chg="add del">
          <pc:chgData name="Nivargi, Rajal" userId="S::rfn5089@psu.edu::a5e8e1ef-2c8d-4f71-a3f4-78e4ad9aff50" providerId="AD" clId="Web-{BE585AE1-89A5-ECBC-BBC5-710A9CCC4EE7}" dt="2020-03-20T19:34:55.678" v="53"/>
          <pc:sldLayoutMkLst>
            <pc:docMk/>
            <pc:sldMasterMk cId="2430356091" sldId="2147483691"/>
            <pc:sldLayoutMk cId="3646880346" sldId="2147483684"/>
          </pc:sldLayoutMkLst>
        </pc:sldLayoutChg>
        <pc:sldLayoutChg chg="add del">
          <pc:chgData name="Nivargi, Rajal" userId="S::rfn5089@psu.edu::a5e8e1ef-2c8d-4f71-a3f4-78e4ad9aff50" providerId="AD" clId="Web-{BE585AE1-89A5-ECBC-BBC5-710A9CCC4EE7}" dt="2020-03-20T19:34:55.678" v="53"/>
          <pc:sldLayoutMkLst>
            <pc:docMk/>
            <pc:sldMasterMk cId="2430356091" sldId="2147483691"/>
            <pc:sldLayoutMk cId="2212848494" sldId="2147483685"/>
          </pc:sldLayoutMkLst>
        </pc:sldLayoutChg>
        <pc:sldLayoutChg chg="add del">
          <pc:chgData name="Nivargi, Rajal" userId="S::rfn5089@psu.edu::a5e8e1ef-2c8d-4f71-a3f4-78e4ad9aff50" providerId="AD" clId="Web-{BE585AE1-89A5-ECBC-BBC5-710A9CCC4EE7}" dt="2020-03-20T19:34:55.678" v="53"/>
          <pc:sldLayoutMkLst>
            <pc:docMk/>
            <pc:sldMasterMk cId="2430356091" sldId="2147483691"/>
            <pc:sldLayoutMk cId="2767519862" sldId="2147483686"/>
          </pc:sldLayoutMkLst>
        </pc:sldLayoutChg>
        <pc:sldLayoutChg chg="add del">
          <pc:chgData name="Nivargi, Rajal" userId="S::rfn5089@psu.edu::a5e8e1ef-2c8d-4f71-a3f4-78e4ad9aff50" providerId="AD" clId="Web-{BE585AE1-89A5-ECBC-BBC5-710A9CCC4EE7}" dt="2020-03-20T19:34:55.678" v="53"/>
          <pc:sldLayoutMkLst>
            <pc:docMk/>
            <pc:sldMasterMk cId="2430356091" sldId="2147483691"/>
            <pc:sldLayoutMk cId="2795138181" sldId="2147483687"/>
          </pc:sldLayoutMkLst>
        </pc:sldLayoutChg>
        <pc:sldLayoutChg chg="add del">
          <pc:chgData name="Nivargi, Rajal" userId="S::rfn5089@psu.edu::a5e8e1ef-2c8d-4f71-a3f4-78e4ad9aff50" providerId="AD" clId="Web-{BE585AE1-89A5-ECBC-BBC5-710A9CCC4EE7}" dt="2020-03-20T19:34:55.678" v="53"/>
          <pc:sldLayoutMkLst>
            <pc:docMk/>
            <pc:sldMasterMk cId="2430356091" sldId="2147483691"/>
            <pc:sldLayoutMk cId="1060930978" sldId="2147483688"/>
          </pc:sldLayoutMkLst>
        </pc:sldLayoutChg>
        <pc:sldLayoutChg chg="add del">
          <pc:chgData name="Nivargi, Rajal" userId="S::rfn5089@psu.edu::a5e8e1ef-2c8d-4f71-a3f4-78e4ad9aff50" providerId="AD" clId="Web-{BE585AE1-89A5-ECBC-BBC5-710A9CCC4EE7}" dt="2020-03-20T19:34:55.678" v="53"/>
          <pc:sldLayoutMkLst>
            <pc:docMk/>
            <pc:sldMasterMk cId="2430356091" sldId="2147483691"/>
            <pc:sldLayoutMk cId="3028423545" sldId="2147483689"/>
          </pc:sldLayoutMkLst>
        </pc:sldLayoutChg>
        <pc:sldLayoutChg chg="add del">
          <pc:chgData name="Nivargi, Rajal" userId="S::rfn5089@psu.edu::a5e8e1ef-2c8d-4f71-a3f4-78e4ad9aff50" providerId="AD" clId="Web-{BE585AE1-89A5-ECBC-BBC5-710A9CCC4EE7}" dt="2020-03-20T19:34:55.678" v="53"/>
          <pc:sldLayoutMkLst>
            <pc:docMk/>
            <pc:sldMasterMk cId="2430356091" sldId="2147483691"/>
            <pc:sldLayoutMk cId="744415591" sldId="2147483690"/>
          </pc:sldLayoutMkLst>
        </pc:sldLayoutChg>
      </pc:sldMasterChg>
      <pc:sldMasterChg chg="add del addSldLayout delSldLayout modSldLayout">
        <pc:chgData name="Nivargi, Rajal" userId="S::rfn5089@psu.edu::a5e8e1ef-2c8d-4f71-a3f4-78e4ad9aff50" providerId="AD" clId="Web-{BE585AE1-89A5-ECBC-BBC5-710A9CCC4EE7}" dt="2020-03-20T19:34:59.959" v="54"/>
        <pc:sldMasterMkLst>
          <pc:docMk/>
          <pc:sldMasterMk cId="3974145865" sldId="2147483692"/>
        </pc:sldMasterMkLst>
        <pc:sldLayoutChg chg="add del mod replId">
          <pc:chgData name="Nivargi, Rajal" userId="S::rfn5089@psu.edu::a5e8e1ef-2c8d-4f71-a3f4-78e4ad9aff50" providerId="AD" clId="Web-{BE585AE1-89A5-ECBC-BBC5-710A9CCC4EE7}" dt="2020-03-20T19:34:59.959" v="54"/>
          <pc:sldLayoutMkLst>
            <pc:docMk/>
            <pc:sldMasterMk cId="3974145865" sldId="2147483692"/>
            <pc:sldLayoutMk cId="1388530301" sldId="2147483693"/>
          </pc:sldLayoutMkLst>
        </pc:sldLayoutChg>
        <pc:sldLayoutChg chg="add del mod replId">
          <pc:chgData name="Nivargi, Rajal" userId="S::rfn5089@psu.edu::a5e8e1ef-2c8d-4f71-a3f4-78e4ad9aff50" providerId="AD" clId="Web-{BE585AE1-89A5-ECBC-BBC5-710A9CCC4EE7}" dt="2020-03-20T19:34:59.959" v="54"/>
          <pc:sldLayoutMkLst>
            <pc:docMk/>
            <pc:sldMasterMk cId="3974145865" sldId="2147483692"/>
            <pc:sldLayoutMk cId="2968134920" sldId="2147483694"/>
          </pc:sldLayoutMkLst>
        </pc:sldLayoutChg>
        <pc:sldLayoutChg chg="add del mod replId">
          <pc:chgData name="Nivargi, Rajal" userId="S::rfn5089@psu.edu::a5e8e1ef-2c8d-4f71-a3f4-78e4ad9aff50" providerId="AD" clId="Web-{BE585AE1-89A5-ECBC-BBC5-710A9CCC4EE7}" dt="2020-03-20T19:34:59.959" v="54"/>
          <pc:sldLayoutMkLst>
            <pc:docMk/>
            <pc:sldMasterMk cId="3974145865" sldId="2147483692"/>
            <pc:sldLayoutMk cId="1702424321" sldId="2147483695"/>
          </pc:sldLayoutMkLst>
        </pc:sldLayoutChg>
        <pc:sldLayoutChg chg="add del mod replId">
          <pc:chgData name="Nivargi, Rajal" userId="S::rfn5089@psu.edu::a5e8e1ef-2c8d-4f71-a3f4-78e4ad9aff50" providerId="AD" clId="Web-{BE585AE1-89A5-ECBC-BBC5-710A9CCC4EE7}" dt="2020-03-20T19:34:59.959" v="54"/>
          <pc:sldLayoutMkLst>
            <pc:docMk/>
            <pc:sldMasterMk cId="3974145865" sldId="2147483692"/>
            <pc:sldLayoutMk cId="1229498699" sldId="2147483696"/>
          </pc:sldLayoutMkLst>
        </pc:sldLayoutChg>
        <pc:sldLayoutChg chg="add del mod replId">
          <pc:chgData name="Nivargi, Rajal" userId="S::rfn5089@psu.edu::a5e8e1ef-2c8d-4f71-a3f4-78e4ad9aff50" providerId="AD" clId="Web-{BE585AE1-89A5-ECBC-BBC5-710A9CCC4EE7}" dt="2020-03-20T19:34:59.959" v="54"/>
          <pc:sldLayoutMkLst>
            <pc:docMk/>
            <pc:sldMasterMk cId="3974145865" sldId="2147483692"/>
            <pc:sldLayoutMk cId="2227811566" sldId="2147483697"/>
          </pc:sldLayoutMkLst>
        </pc:sldLayoutChg>
        <pc:sldLayoutChg chg="add del mod replId">
          <pc:chgData name="Nivargi, Rajal" userId="S::rfn5089@psu.edu::a5e8e1ef-2c8d-4f71-a3f4-78e4ad9aff50" providerId="AD" clId="Web-{BE585AE1-89A5-ECBC-BBC5-710A9CCC4EE7}" dt="2020-03-20T19:34:59.959" v="54"/>
          <pc:sldLayoutMkLst>
            <pc:docMk/>
            <pc:sldMasterMk cId="3974145865" sldId="2147483692"/>
            <pc:sldLayoutMk cId="4003768281" sldId="2147483698"/>
          </pc:sldLayoutMkLst>
        </pc:sldLayoutChg>
        <pc:sldLayoutChg chg="add del mod replId">
          <pc:chgData name="Nivargi, Rajal" userId="S::rfn5089@psu.edu::a5e8e1ef-2c8d-4f71-a3f4-78e4ad9aff50" providerId="AD" clId="Web-{BE585AE1-89A5-ECBC-BBC5-710A9CCC4EE7}" dt="2020-03-20T19:34:59.959" v="54"/>
          <pc:sldLayoutMkLst>
            <pc:docMk/>
            <pc:sldMasterMk cId="3974145865" sldId="2147483692"/>
            <pc:sldLayoutMk cId="807567215" sldId="2147483699"/>
          </pc:sldLayoutMkLst>
        </pc:sldLayoutChg>
        <pc:sldLayoutChg chg="add del mod replId">
          <pc:chgData name="Nivargi, Rajal" userId="S::rfn5089@psu.edu::a5e8e1ef-2c8d-4f71-a3f4-78e4ad9aff50" providerId="AD" clId="Web-{BE585AE1-89A5-ECBC-BBC5-710A9CCC4EE7}" dt="2020-03-20T19:34:59.959" v="54"/>
          <pc:sldLayoutMkLst>
            <pc:docMk/>
            <pc:sldMasterMk cId="3974145865" sldId="2147483692"/>
            <pc:sldLayoutMk cId="723633251" sldId="2147483700"/>
          </pc:sldLayoutMkLst>
        </pc:sldLayoutChg>
        <pc:sldLayoutChg chg="add del mod replId">
          <pc:chgData name="Nivargi, Rajal" userId="S::rfn5089@psu.edu::a5e8e1ef-2c8d-4f71-a3f4-78e4ad9aff50" providerId="AD" clId="Web-{BE585AE1-89A5-ECBC-BBC5-710A9CCC4EE7}" dt="2020-03-20T19:34:59.959" v="54"/>
          <pc:sldLayoutMkLst>
            <pc:docMk/>
            <pc:sldMasterMk cId="3974145865" sldId="2147483692"/>
            <pc:sldLayoutMk cId="3546475640" sldId="2147483701"/>
          </pc:sldLayoutMkLst>
        </pc:sldLayoutChg>
        <pc:sldLayoutChg chg="add del mod replId">
          <pc:chgData name="Nivargi, Rajal" userId="S::rfn5089@psu.edu::a5e8e1ef-2c8d-4f71-a3f4-78e4ad9aff50" providerId="AD" clId="Web-{BE585AE1-89A5-ECBC-BBC5-710A9CCC4EE7}" dt="2020-03-20T19:34:59.959" v="54"/>
          <pc:sldLayoutMkLst>
            <pc:docMk/>
            <pc:sldMasterMk cId="3974145865" sldId="2147483692"/>
            <pc:sldLayoutMk cId="912444903" sldId="2147483702"/>
          </pc:sldLayoutMkLst>
        </pc:sldLayoutChg>
        <pc:sldLayoutChg chg="add del mod replId">
          <pc:chgData name="Nivargi, Rajal" userId="S::rfn5089@psu.edu::a5e8e1ef-2c8d-4f71-a3f4-78e4ad9aff50" providerId="AD" clId="Web-{BE585AE1-89A5-ECBC-BBC5-710A9CCC4EE7}" dt="2020-03-20T19:34:59.959" v="54"/>
          <pc:sldLayoutMkLst>
            <pc:docMk/>
            <pc:sldMasterMk cId="3974145865" sldId="2147483692"/>
            <pc:sldLayoutMk cId="3338184298" sldId="2147483703"/>
          </pc:sldLayoutMkLst>
        </pc:sldLayoutChg>
      </pc:sldMasterChg>
      <pc:sldMasterChg chg="add del addSldLayout delSldLayout modSldLayout">
        <pc:chgData name="Nivargi, Rajal" userId="S::rfn5089@psu.edu::a5e8e1ef-2c8d-4f71-a3f4-78e4ad9aff50" providerId="AD" clId="Web-{BE585AE1-89A5-ECBC-BBC5-710A9CCC4EE7}" dt="2020-03-20T19:35:03.568" v="55"/>
        <pc:sldMasterMkLst>
          <pc:docMk/>
          <pc:sldMasterMk cId="2819010257" sldId="2147483704"/>
        </pc:sldMasterMkLst>
        <pc:sldLayoutChg chg="add del mod replId">
          <pc:chgData name="Nivargi, Rajal" userId="S::rfn5089@psu.edu::a5e8e1ef-2c8d-4f71-a3f4-78e4ad9aff50" providerId="AD" clId="Web-{BE585AE1-89A5-ECBC-BBC5-710A9CCC4EE7}" dt="2020-03-20T19:35:03.568" v="55"/>
          <pc:sldLayoutMkLst>
            <pc:docMk/>
            <pc:sldMasterMk cId="2819010257" sldId="2147483704"/>
            <pc:sldLayoutMk cId="3846113576" sldId="2147483705"/>
          </pc:sldLayoutMkLst>
        </pc:sldLayoutChg>
        <pc:sldLayoutChg chg="add del mod replId">
          <pc:chgData name="Nivargi, Rajal" userId="S::rfn5089@psu.edu::a5e8e1ef-2c8d-4f71-a3f4-78e4ad9aff50" providerId="AD" clId="Web-{BE585AE1-89A5-ECBC-BBC5-710A9CCC4EE7}" dt="2020-03-20T19:35:03.568" v="55"/>
          <pc:sldLayoutMkLst>
            <pc:docMk/>
            <pc:sldMasterMk cId="2819010257" sldId="2147483704"/>
            <pc:sldLayoutMk cId="945486200" sldId="2147483706"/>
          </pc:sldLayoutMkLst>
        </pc:sldLayoutChg>
        <pc:sldLayoutChg chg="add del mod replId">
          <pc:chgData name="Nivargi, Rajal" userId="S::rfn5089@psu.edu::a5e8e1ef-2c8d-4f71-a3f4-78e4ad9aff50" providerId="AD" clId="Web-{BE585AE1-89A5-ECBC-BBC5-710A9CCC4EE7}" dt="2020-03-20T19:35:03.568" v="55"/>
          <pc:sldLayoutMkLst>
            <pc:docMk/>
            <pc:sldMasterMk cId="2819010257" sldId="2147483704"/>
            <pc:sldLayoutMk cId="4046709780" sldId="2147483707"/>
          </pc:sldLayoutMkLst>
        </pc:sldLayoutChg>
        <pc:sldLayoutChg chg="add del mod replId">
          <pc:chgData name="Nivargi, Rajal" userId="S::rfn5089@psu.edu::a5e8e1ef-2c8d-4f71-a3f4-78e4ad9aff50" providerId="AD" clId="Web-{BE585AE1-89A5-ECBC-BBC5-710A9CCC4EE7}" dt="2020-03-20T19:35:03.568" v="55"/>
          <pc:sldLayoutMkLst>
            <pc:docMk/>
            <pc:sldMasterMk cId="2819010257" sldId="2147483704"/>
            <pc:sldLayoutMk cId="2554018139" sldId="2147483708"/>
          </pc:sldLayoutMkLst>
        </pc:sldLayoutChg>
        <pc:sldLayoutChg chg="add del mod replId">
          <pc:chgData name="Nivargi, Rajal" userId="S::rfn5089@psu.edu::a5e8e1ef-2c8d-4f71-a3f4-78e4ad9aff50" providerId="AD" clId="Web-{BE585AE1-89A5-ECBC-BBC5-710A9CCC4EE7}" dt="2020-03-20T19:35:03.568" v="55"/>
          <pc:sldLayoutMkLst>
            <pc:docMk/>
            <pc:sldMasterMk cId="2819010257" sldId="2147483704"/>
            <pc:sldLayoutMk cId="3641734866" sldId="2147483709"/>
          </pc:sldLayoutMkLst>
        </pc:sldLayoutChg>
        <pc:sldLayoutChg chg="add del mod replId">
          <pc:chgData name="Nivargi, Rajal" userId="S::rfn5089@psu.edu::a5e8e1ef-2c8d-4f71-a3f4-78e4ad9aff50" providerId="AD" clId="Web-{BE585AE1-89A5-ECBC-BBC5-710A9CCC4EE7}" dt="2020-03-20T19:35:03.568" v="55"/>
          <pc:sldLayoutMkLst>
            <pc:docMk/>
            <pc:sldMasterMk cId="2819010257" sldId="2147483704"/>
            <pc:sldLayoutMk cId="3106424539" sldId="2147483710"/>
          </pc:sldLayoutMkLst>
        </pc:sldLayoutChg>
        <pc:sldLayoutChg chg="add del mod replId">
          <pc:chgData name="Nivargi, Rajal" userId="S::rfn5089@psu.edu::a5e8e1ef-2c8d-4f71-a3f4-78e4ad9aff50" providerId="AD" clId="Web-{BE585AE1-89A5-ECBC-BBC5-710A9CCC4EE7}" dt="2020-03-20T19:35:03.568" v="55"/>
          <pc:sldLayoutMkLst>
            <pc:docMk/>
            <pc:sldMasterMk cId="2819010257" sldId="2147483704"/>
            <pc:sldLayoutMk cId="1227846660" sldId="2147483711"/>
          </pc:sldLayoutMkLst>
        </pc:sldLayoutChg>
        <pc:sldLayoutChg chg="add del mod replId">
          <pc:chgData name="Nivargi, Rajal" userId="S::rfn5089@psu.edu::a5e8e1ef-2c8d-4f71-a3f4-78e4ad9aff50" providerId="AD" clId="Web-{BE585AE1-89A5-ECBC-BBC5-710A9CCC4EE7}" dt="2020-03-20T19:35:03.568" v="55"/>
          <pc:sldLayoutMkLst>
            <pc:docMk/>
            <pc:sldMasterMk cId="2819010257" sldId="2147483704"/>
            <pc:sldLayoutMk cId="2409152727" sldId="2147483712"/>
          </pc:sldLayoutMkLst>
        </pc:sldLayoutChg>
        <pc:sldLayoutChg chg="add del mod replId">
          <pc:chgData name="Nivargi, Rajal" userId="S::rfn5089@psu.edu::a5e8e1ef-2c8d-4f71-a3f4-78e4ad9aff50" providerId="AD" clId="Web-{BE585AE1-89A5-ECBC-BBC5-710A9CCC4EE7}" dt="2020-03-20T19:35:03.568" v="55"/>
          <pc:sldLayoutMkLst>
            <pc:docMk/>
            <pc:sldMasterMk cId="2819010257" sldId="2147483704"/>
            <pc:sldLayoutMk cId="1038936003" sldId="2147483713"/>
          </pc:sldLayoutMkLst>
        </pc:sldLayoutChg>
        <pc:sldLayoutChg chg="add del mod replId">
          <pc:chgData name="Nivargi, Rajal" userId="S::rfn5089@psu.edu::a5e8e1ef-2c8d-4f71-a3f4-78e4ad9aff50" providerId="AD" clId="Web-{BE585AE1-89A5-ECBC-BBC5-710A9CCC4EE7}" dt="2020-03-20T19:35:03.568" v="55"/>
          <pc:sldLayoutMkLst>
            <pc:docMk/>
            <pc:sldMasterMk cId="2819010257" sldId="2147483704"/>
            <pc:sldLayoutMk cId="2257343586" sldId="2147483714"/>
          </pc:sldLayoutMkLst>
        </pc:sldLayoutChg>
        <pc:sldLayoutChg chg="add del mod replId">
          <pc:chgData name="Nivargi, Rajal" userId="S::rfn5089@psu.edu::a5e8e1ef-2c8d-4f71-a3f4-78e4ad9aff50" providerId="AD" clId="Web-{BE585AE1-89A5-ECBC-BBC5-710A9CCC4EE7}" dt="2020-03-20T19:35:03.568" v="55"/>
          <pc:sldLayoutMkLst>
            <pc:docMk/>
            <pc:sldMasterMk cId="2819010257" sldId="2147483704"/>
            <pc:sldLayoutMk cId="2891959657" sldId="2147483715"/>
          </pc:sldLayoutMkLst>
        </pc:sldLayoutChg>
      </pc:sldMasterChg>
      <pc:sldMasterChg chg="add del addSldLayout delSldLayout modSldLayout">
        <pc:chgData name="Nivargi, Rajal" userId="S::rfn5089@psu.edu::a5e8e1ef-2c8d-4f71-a3f4-78e4ad9aff50" providerId="AD" clId="Web-{BE585AE1-89A5-ECBC-BBC5-710A9CCC4EE7}" dt="2020-03-20T19:35:24.678" v="57"/>
        <pc:sldMasterMkLst>
          <pc:docMk/>
          <pc:sldMasterMk cId="2772589483" sldId="2147483716"/>
        </pc:sldMasterMkLst>
        <pc:sldLayoutChg chg="add del mod replId">
          <pc:chgData name="Nivargi, Rajal" userId="S::rfn5089@psu.edu::a5e8e1ef-2c8d-4f71-a3f4-78e4ad9aff50" providerId="AD" clId="Web-{BE585AE1-89A5-ECBC-BBC5-710A9CCC4EE7}" dt="2020-03-20T19:35:24.678" v="57"/>
          <pc:sldLayoutMkLst>
            <pc:docMk/>
            <pc:sldMasterMk cId="2772589483" sldId="2147483716"/>
            <pc:sldLayoutMk cId="2880445819" sldId="2147483717"/>
          </pc:sldLayoutMkLst>
        </pc:sldLayoutChg>
        <pc:sldLayoutChg chg="add del mod replId">
          <pc:chgData name="Nivargi, Rajal" userId="S::rfn5089@psu.edu::a5e8e1ef-2c8d-4f71-a3f4-78e4ad9aff50" providerId="AD" clId="Web-{BE585AE1-89A5-ECBC-BBC5-710A9CCC4EE7}" dt="2020-03-20T19:35:24.678" v="57"/>
          <pc:sldLayoutMkLst>
            <pc:docMk/>
            <pc:sldMasterMk cId="2772589483" sldId="2147483716"/>
            <pc:sldLayoutMk cId="1727677377" sldId="2147483718"/>
          </pc:sldLayoutMkLst>
        </pc:sldLayoutChg>
        <pc:sldLayoutChg chg="add del mod replId">
          <pc:chgData name="Nivargi, Rajal" userId="S::rfn5089@psu.edu::a5e8e1ef-2c8d-4f71-a3f4-78e4ad9aff50" providerId="AD" clId="Web-{BE585AE1-89A5-ECBC-BBC5-710A9CCC4EE7}" dt="2020-03-20T19:35:24.678" v="57"/>
          <pc:sldLayoutMkLst>
            <pc:docMk/>
            <pc:sldMasterMk cId="2772589483" sldId="2147483716"/>
            <pc:sldLayoutMk cId="1748323855" sldId="2147483719"/>
          </pc:sldLayoutMkLst>
        </pc:sldLayoutChg>
        <pc:sldLayoutChg chg="add del mod replId">
          <pc:chgData name="Nivargi, Rajal" userId="S::rfn5089@psu.edu::a5e8e1ef-2c8d-4f71-a3f4-78e4ad9aff50" providerId="AD" clId="Web-{BE585AE1-89A5-ECBC-BBC5-710A9CCC4EE7}" dt="2020-03-20T19:35:24.678" v="57"/>
          <pc:sldLayoutMkLst>
            <pc:docMk/>
            <pc:sldMasterMk cId="2772589483" sldId="2147483716"/>
            <pc:sldLayoutMk cId="1730507051" sldId="2147483720"/>
          </pc:sldLayoutMkLst>
        </pc:sldLayoutChg>
        <pc:sldLayoutChg chg="add del mod replId">
          <pc:chgData name="Nivargi, Rajal" userId="S::rfn5089@psu.edu::a5e8e1ef-2c8d-4f71-a3f4-78e4ad9aff50" providerId="AD" clId="Web-{BE585AE1-89A5-ECBC-BBC5-710A9CCC4EE7}" dt="2020-03-20T19:35:24.678" v="57"/>
          <pc:sldLayoutMkLst>
            <pc:docMk/>
            <pc:sldMasterMk cId="2772589483" sldId="2147483716"/>
            <pc:sldLayoutMk cId="312642591" sldId="2147483721"/>
          </pc:sldLayoutMkLst>
        </pc:sldLayoutChg>
        <pc:sldLayoutChg chg="add del mod replId">
          <pc:chgData name="Nivargi, Rajal" userId="S::rfn5089@psu.edu::a5e8e1ef-2c8d-4f71-a3f4-78e4ad9aff50" providerId="AD" clId="Web-{BE585AE1-89A5-ECBC-BBC5-710A9CCC4EE7}" dt="2020-03-20T19:35:24.678" v="57"/>
          <pc:sldLayoutMkLst>
            <pc:docMk/>
            <pc:sldMasterMk cId="2772589483" sldId="2147483716"/>
            <pc:sldLayoutMk cId="4049206852" sldId="2147483722"/>
          </pc:sldLayoutMkLst>
        </pc:sldLayoutChg>
        <pc:sldLayoutChg chg="add del mod replId">
          <pc:chgData name="Nivargi, Rajal" userId="S::rfn5089@psu.edu::a5e8e1ef-2c8d-4f71-a3f4-78e4ad9aff50" providerId="AD" clId="Web-{BE585AE1-89A5-ECBC-BBC5-710A9CCC4EE7}" dt="2020-03-20T19:35:24.678" v="57"/>
          <pc:sldLayoutMkLst>
            <pc:docMk/>
            <pc:sldMasterMk cId="2772589483" sldId="2147483716"/>
            <pc:sldLayoutMk cId="3534754010" sldId="2147483723"/>
          </pc:sldLayoutMkLst>
        </pc:sldLayoutChg>
        <pc:sldLayoutChg chg="add del mod replId">
          <pc:chgData name="Nivargi, Rajal" userId="S::rfn5089@psu.edu::a5e8e1ef-2c8d-4f71-a3f4-78e4ad9aff50" providerId="AD" clId="Web-{BE585AE1-89A5-ECBC-BBC5-710A9CCC4EE7}" dt="2020-03-20T19:35:24.678" v="57"/>
          <pc:sldLayoutMkLst>
            <pc:docMk/>
            <pc:sldMasterMk cId="2772589483" sldId="2147483716"/>
            <pc:sldLayoutMk cId="3544262538" sldId="2147483724"/>
          </pc:sldLayoutMkLst>
        </pc:sldLayoutChg>
        <pc:sldLayoutChg chg="add del mod replId">
          <pc:chgData name="Nivargi, Rajal" userId="S::rfn5089@psu.edu::a5e8e1ef-2c8d-4f71-a3f4-78e4ad9aff50" providerId="AD" clId="Web-{BE585AE1-89A5-ECBC-BBC5-710A9CCC4EE7}" dt="2020-03-20T19:35:24.678" v="57"/>
          <pc:sldLayoutMkLst>
            <pc:docMk/>
            <pc:sldMasterMk cId="2772589483" sldId="2147483716"/>
            <pc:sldLayoutMk cId="2181142326" sldId="2147483725"/>
          </pc:sldLayoutMkLst>
        </pc:sldLayoutChg>
        <pc:sldLayoutChg chg="add del mod replId">
          <pc:chgData name="Nivargi, Rajal" userId="S::rfn5089@psu.edu::a5e8e1ef-2c8d-4f71-a3f4-78e4ad9aff50" providerId="AD" clId="Web-{BE585AE1-89A5-ECBC-BBC5-710A9CCC4EE7}" dt="2020-03-20T19:35:24.678" v="57"/>
          <pc:sldLayoutMkLst>
            <pc:docMk/>
            <pc:sldMasterMk cId="2772589483" sldId="2147483716"/>
            <pc:sldLayoutMk cId="1131740101" sldId="2147483726"/>
          </pc:sldLayoutMkLst>
        </pc:sldLayoutChg>
        <pc:sldLayoutChg chg="add del mod replId">
          <pc:chgData name="Nivargi, Rajal" userId="S::rfn5089@psu.edu::a5e8e1ef-2c8d-4f71-a3f4-78e4ad9aff50" providerId="AD" clId="Web-{BE585AE1-89A5-ECBC-BBC5-710A9CCC4EE7}" dt="2020-03-20T19:35:24.678" v="57"/>
          <pc:sldLayoutMkLst>
            <pc:docMk/>
            <pc:sldMasterMk cId="2772589483" sldId="2147483716"/>
            <pc:sldLayoutMk cId="1552605675" sldId="2147483727"/>
          </pc:sldLayoutMkLst>
        </pc:sldLayoutChg>
      </pc:sldMasterChg>
      <pc:sldMasterChg chg="add del addSldLayout delSldLayout">
        <pc:chgData name="Nivargi, Rajal" userId="S::rfn5089@psu.edu::a5e8e1ef-2c8d-4f71-a3f4-78e4ad9aff50" providerId="AD" clId="Web-{BE585AE1-89A5-ECBC-BBC5-710A9CCC4EE7}" dt="2020-03-20T19:35:42.850" v="61"/>
        <pc:sldMasterMkLst>
          <pc:docMk/>
          <pc:sldMasterMk cId="3158899965" sldId="2147483826"/>
        </pc:sldMasterMkLst>
        <pc:sldLayoutChg chg="add del">
          <pc:chgData name="Nivargi, Rajal" userId="S::rfn5089@psu.edu::a5e8e1ef-2c8d-4f71-a3f4-78e4ad9aff50" providerId="AD" clId="Web-{BE585AE1-89A5-ECBC-BBC5-710A9CCC4EE7}" dt="2020-03-20T19:35:42.850" v="61"/>
          <pc:sldLayoutMkLst>
            <pc:docMk/>
            <pc:sldMasterMk cId="3158899965" sldId="2147483826"/>
            <pc:sldLayoutMk cId="3135808980" sldId="2147483815"/>
          </pc:sldLayoutMkLst>
        </pc:sldLayoutChg>
        <pc:sldLayoutChg chg="add del">
          <pc:chgData name="Nivargi, Rajal" userId="S::rfn5089@psu.edu::a5e8e1ef-2c8d-4f71-a3f4-78e4ad9aff50" providerId="AD" clId="Web-{BE585AE1-89A5-ECBC-BBC5-710A9CCC4EE7}" dt="2020-03-20T19:35:42.850" v="61"/>
          <pc:sldLayoutMkLst>
            <pc:docMk/>
            <pc:sldMasterMk cId="3158899965" sldId="2147483826"/>
            <pc:sldLayoutMk cId="2390239930" sldId="2147483816"/>
          </pc:sldLayoutMkLst>
        </pc:sldLayoutChg>
        <pc:sldLayoutChg chg="add del">
          <pc:chgData name="Nivargi, Rajal" userId="S::rfn5089@psu.edu::a5e8e1ef-2c8d-4f71-a3f4-78e4ad9aff50" providerId="AD" clId="Web-{BE585AE1-89A5-ECBC-BBC5-710A9CCC4EE7}" dt="2020-03-20T19:35:42.850" v="61"/>
          <pc:sldLayoutMkLst>
            <pc:docMk/>
            <pc:sldMasterMk cId="3158899965" sldId="2147483826"/>
            <pc:sldLayoutMk cId="1996561556" sldId="2147483817"/>
          </pc:sldLayoutMkLst>
        </pc:sldLayoutChg>
        <pc:sldLayoutChg chg="add del">
          <pc:chgData name="Nivargi, Rajal" userId="S::rfn5089@psu.edu::a5e8e1ef-2c8d-4f71-a3f4-78e4ad9aff50" providerId="AD" clId="Web-{BE585AE1-89A5-ECBC-BBC5-710A9CCC4EE7}" dt="2020-03-20T19:35:42.850" v="61"/>
          <pc:sldLayoutMkLst>
            <pc:docMk/>
            <pc:sldMasterMk cId="3158899965" sldId="2147483826"/>
            <pc:sldLayoutMk cId="220229375" sldId="2147483818"/>
          </pc:sldLayoutMkLst>
        </pc:sldLayoutChg>
        <pc:sldLayoutChg chg="add del">
          <pc:chgData name="Nivargi, Rajal" userId="S::rfn5089@psu.edu::a5e8e1ef-2c8d-4f71-a3f4-78e4ad9aff50" providerId="AD" clId="Web-{BE585AE1-89A5-ECBC-BBC5-710A9CCC4EE7}" dt="2020-03-20T19:35:42.850" v="61"/>
          <pc:sldLayoutMkLst>
            <pc:docMk/>
            <pc:sldMasterMk cId="3158899965" sldId="2147483826"/>
            <pc:sldLayoutMk cId="2752130648" sldId="2147483819"/>
          </pc:sldLayoutMkLst>
        </pc:sldLayoutChg>
        <pc:sldLayoutChg chg="add del">
          <pc:chgData name="Nivargi, Rajal" userId="S::rfn5089@psu.edu::a5e8e1ef-2c8d-4f71-a3f4-78e4ad9aff50" providerId="AD" clId="Web-{BE585AE1-89A5-ECBC-BBC5-710A9CCC4EE7}" dt="2020-03-20T19:35:42.850" v="61"/>
          <pc:sldLayoutMkLst>
            <pc:docMk/>
            <pc:sldMasterMk cId="3158899965" sldId="2147483826"/>
            <pc:sldLayoutMk cId="4019407055" sldId="2147483820"/>
          </pc:sldLayoutMkLst>
        </pc:sldLayoutChg>
        <pc:sldLayoutChg chg="add del">
          <pc:chgData name="Nivargi, Rajal" userId="S::rfn5089@psu.edu::a5e8e1ef-2c8d-4f71-a3f4-78e4ad9aff50" providerId="AD" clId="Web-{BE585AE1-89A5-ECBC-BBC5-710A9CCC4EE7}" dt="2020-03-20T19:35:42.850" v="61"/>
          <pc:sldLayoutMkLst>
            <pc:docMk/>
            <pc:sldMasterMk cId="3158899965" sldId="2147483826"/>
            <pc:sldLayoutMk cId="3342224894" sldId="2147483821"/>
          </pc:sldLayoutMkLst>
        </pc:sldLayoutChg>
        <pc:sldLayoutChg chg="add del">
          <pc:chgData name="Nivargi, Rajal" userId="S::rfn5089@psu.edu::a5e8e1ef-2c8d-4f71-a3f4-78e4ad9aff50" providerId="AD" clId="Web-{BE585AE1-89A5-ECBC-BBC5-710A9CCC4EE7}" dt="2020-03-20T19:35:42.850" v="61"/>
          <pc:sldLayoutMkLst>
            <pc:docMk/>
            <pc:sldMasterMk cId="3158899965" sldId="2147483826"/>
            <pc:sldLayoutMk cId="2553192415" sldId="2147483822"/>
          </pc:sldLayoutMkLst>
        </pc:sldLayoutChg>
        <pc:sldLayoutChg chg="add del">
          <pc:chgData name="Nivargi, Rajal" userId="S::rfn5089@psu.edu::a5e8e1ef-2c8d-4f71-a3f4-78e4ad9aff50" providerId="AD" clId="Web-{BE585AE1-89A5-ECBC-BBC5-710A9CCC4EE7}" dt="2020-03-20T19:35:42.850" v="61"/>
          <pc:sldLayoutMkLst>
            <pc:docMk/>
            <pc:sldMasterMk cId="3158899965" sldId="2147483826"/>
            <pc:sldLayoutMk cId="1128598885" sldId="2147483823"/>
          </pc:sldLayoutMkLst>
        </pc:sldLayoutChg>
        <pc:sldLayoutChg chg="add del">
          <pc:chgData name="Nivargi, Rajal" userId="S::rfn5089@psu.edu::a5e8e1ef-2c8d-4f71-a3f4-78e4ad9aff50" providerId="AD" clId="Web-{BE585AE1-89A5-ECBC-BBC5-710A9CCC4EE7}" dt="2020-03-20T19:35:42.850" v="61"/>
          <pc:sldLayoutMkLst>
            <pc:docMk/>
            <pc:sldMasterMk cId="3158899965" sldId="2147483826"/>
            <pc:sldLayoutMk cId="133991321" sldId="2147483824"/>
          </pc:sldLayoutMkLst>
        </pc:sldLayoutChg>
        <pc:sldLayoutChg chg="add del">
          <pc:chgData name="Nivargi, Rajal" userId="S::rfn5089@psu.edu::a5e8e1ef-2c8d-4f71-a3f4-78e4ad9aff50" providerId="AD" clId="Web-{BE585AE1-89A5-ECBC-BBC5-710A9CCC4EE7}" dt="2020-03-20T19:35:42.850" v="61"/>
          <pc:sldLayoutMkLst>
            <pc:docMk/>
            <pc:sldMasterMk cId="3158899965" sldId="2147483826"/>
            <pc:sldLayoutMk cId="2182102741" sldId="2147483825"/>
          </pc:sldLayoutMkLst>
        </pc:sldLayoutChg>
      </pc:sldMasterChg>
      <pc:sldMasterChg chg="add del addSldLayout delSldLayout">
        <pc:chgData name="Nivargi, Rajal" userId="S::rfn5089@psu.edu::a5e8e1ef-2c8d-4f71-a3f4-78e4ad9aff50" providerId="AD" clId="Web-{BE585AE1-89A5-ECBC-BBC5-710A9CCC4EE7}" dt="2020-03-20T19:35:42.772" v="60"/>
        <pc:sldMasterMkLst>
          <pc:docMk/>
          <pc:sldMasterMk cId="3841010198" sldId="2147483922"/>
        </pc:sldMasterMkLst>
        <pc:sldLayoutChg chg="add del">
          <pc:chgData name="Nivargi, Rajal" userId="S::rfn5089@psu.edu::a5e8e1ef-2c8d-4f71-a3f4-78e4ad9aff50" providerId="AD" clId="Web-{BE585AE1-89A5-ECBC-BBC5-710A9CCC4EE7}" dt="2020-03-20T19:35:42.772" v="60"/>
          <pc:sldLayoutMkLst>
            <pc:docMk/>
            <pc:sldMasterMk cId="3841010198" sldId="2147483922"/>
            <pc:sldLayoutMk cId="2302989067" sldId="2147483911"/>
          </pc:sldLayoutMkLst>
        </pc:sldLayoutChg>
        <pc:sldLayoutChg chg="add del">
          <pc:chgData name="Nivargi, Rajal" userId="S::rfn5089@psu.edu::a5e8e1ef-2c8d-4f71-a3f4-78e4ad9aff50" providerId="AD" clId="Web-{BE585AE1-89A5-ECBC-BBC5-710A9CCC4EE7}" dt="2020-03-20T19:35:42.772" v="60"/>
          <pc:sldLayoutMkLst>
            <pc:docMk/>
            <pc:sldMasterMk cId="3841010198" sldId="2147483922"/>
            <pc:sldLayoutMk cId="2315532510" sldId="2147483912"/>
          </pc:sldLayoutMkLst>
        </pc:sldLayoutChg>
        <pc:sldLayoutChg chg="add del">
          <pc:chgData name="Nivargi, Rajal" userId="S::rfn5089@psu.edu::a5e8e1ef-2c8d-4f71-a3f4-78e4ad9aff50" providerId="AD" clId="Web-{BE585AE1-89A5-ECBC-BBC5-710A9CCC4EE7}" dt="2020-03-20T19:35:42.772" v="60"/>
          <pc:sldLayoutMkLst>
            <pc:docMk/>
            <pc:sldMasterMk cId="3841010198" sldId="2147483922"/>
            <pc:sldLayoutMk cId="3673792056" sldId="2147483913"/>
          </pc:sldLayoutMkLst>
        </pc:sldLayoutChg>
        <pc:sldLayoutChg chg="add del">
          <pc:chgData name="Nivargi, Rajal" userId="S::rfn5089@psu.edu::a5e8e1ef-2c8d-4f71-a3f4-78e4ad9aff50" providerId="AD" clId="Web-{BE585AE1-89A5-ECBC-BBC5-710A9CCC4EE7}" dt="2020-03-20T19:35:42.772" v="60"/>
          <pc:sldLayoutMkLst>
            <pc:docMk/>
            <pc:sldMasterMk cId="3841010198" sldId="2147483922"/>
            <pc:sldLayoutMk cId="3129530019" sldId="2147483914"/>
          </pc:sldLayoutMkLst>
        </pc:sldLayoutChg>
        <pc:sldLayoutChg chg="add del">
          <pc:chgData name="Nivargi, Rajal" userId="S::rfn5089@psu.edu::a5e8e1ef-2c8d-4f71-a3f4-78e4ad9aff50" providerId="AD" clId="Web-{BE585AE1-89A5-ECBC-BBC5-710A9CCC4EE7}" dt="2020-03-20T19:35:42.772" v="60"/>
          <pc:sldLayoutMkLst>
            <pc:docMk/>
            <pc:sldMasterMk cId="3841010198" sldId="2147483922"/>
            <pc:sldLayoutMk cId="3603263267" sldId="2147483915"/>
          </pc:sldLayoutMkLst>
        </pc:sldLayoutChg>
        <pc:sldLayoutChg chg="add del">
          <pc:chgData name="Nivargi, Rajal" userId="S::rfn5089@psu.edu::a5e8e1ef-2c8d-4f71-a3f4-78e4ad9aff50" providerId="AD" clId="Web-{BE585AE1-89A5-ECBC-BBC5-710A9CCC4EE7}" dt="2020-03-20T19:35:42.772" v="60"/>
          <pc:sldLayoutMkLst>
            <pc:docMk/>
            <pc:sldMasterMk cId="3841010198" sldId="2147483922"/>
            <pc:sldLayoutMk cId="1923678018" sldId="2147483916"/>
          </pc:sldLayoutMkLst>
        </pc:sldLayoutChg>
        <pc:sldLayoutChg chg="add del">
          <pc:chgData name="Nivargi, Rajal" userId="S::rfn5089@psu.edu::a5e8e1ef-2c8d-4f71-a3f4-78e4ad9aff50" providerId="AD" clId="Web-{BE585AE1-89A5-ECBC-BBC5-710A9CCC4EE7}" dt="2020-03-20T19:35:42.772" v="60"/>
          <pc:sldLayoutMkLst>
            <pc:docMk/>
            <pc:sldMasterMk cId="3841010198" sldId="2147483922"/>
            <pc:sldLayoutMk cId="4612494" sldId="2147483917"/>
          </pc:sldLayoutMkLst>
        </pc:sldLayoutChg>
        <pc:sldLayoutChg chg="add del">
          <pc:chgData name="Nivargi, Rajal" userId="S::rfn5089@psu.edu::a5e8e1ef-2c8d-4f71-a3f4-78e4ad9aff50" providerId="AD" clId="Web-{BE585AE1-89A5-ECBC-BBC5-710A9CCC4EE7}" dt="2020-03-20T19:35:42.772" v="60"/>
          <pc:sldLayoutMkLst>
            <pc:docMk/>
            <pc:sldMasterMk cId="3841010198" sldId="2147483922"/>
            <pc:sldLayoutMk cId="2669568479" sldId="2147483918"/>
          </pc:sldLayoutMkLst>
        </pc:sldLayoutChg>
        <pc:sldLayoutChg chg="add del">
          <pc:chgData name="Nivargi, Rajal" userId="S::rfn5089@psu.edu::a5e8e1ef-2c8d-4f71-a3f4-78e4ad9aff50" providerId="AD" clId="Web-{BE585AE1-89A5-ECBC-BBC5-710A9CCC4EE7}" dt="2020-03-20T19:35:42.772" v="60"/>
          <pc:sldLayoutMkLst>
            <pc:docMk/>
            <pc:sldMasterMk cId="3841010198" sldId="2147483922"/>
            <pc:sldLayoutMk cId="3028454958" sldId="2147483919"/>
          </pc:sldLayoutMkLst>
        </pc:sldLayoutChg>
        <pc:sldLayoutChg chg="add del">
          <pc:chgData name="Nivargi, Rajal" userId="S::rfn5089@psu.edu::a5e8e1ef-2c8d-4f71-a3f4-78e4ad9aff50" providerId="AD" clId="Web-{BE585AE1-89A5-ECBC-BBC5-710A9CCC4EE7}" dt="2020-03-20T19:35:42.772" v="60"/>
          <pc:sldLayoutMkLst>
            <pc:docMk/>
            <pc:sldMasterMk cId="3841010198" sldId="2147483922"/>
            <pc:sldLayoutMk cId="3254224677" sldId="2147483920"/>
          </pc:sldLayoutMkLst>
        </pc:sldLayoutChg>
        <pc:sldLayoutChg chg="add del">
          <pc:chgData name="Nivargi, Rajal" userId="S::rfn5089@psu.edu::a5e8e1ef-2c8d-4f71-a3f4-78e4ad9aff50" providerId="AD" clId="Web-{BE585AE1-89A5-ECBC-BBC5-710A9CCC4EE7}" dt="2020-03-20T19:35:42.772" v="60"/>
          <pc:sldLayoutMkLst>
            <pc:docMk/>
            <pc:sldMasterMk cId="3841010198" sldId="2147483922"/>
            <pc:sldLayoutMk cId="3954370968" sldId="2147483921"/>
          </pc:sldLayoutMkLst>
        </pc:sldLayoutChg>
      </pc:sldMasterChg>
      <pc:sldMasterChg chg="add del addSldLayout delSldLayout">
        <pc:chgData name="Nivargi, Rajal" userId="S::rfn5089@psu.edu::a5e8e1ef-2c8d-4f71-a3f4-78e4ad9aff50" providerId="AD" clId="Web-{BE585AE1-89A5-ECBC-BBC5-710A9CCC4EE7}" dt="2020-03-20T19:36:18.553" v="67"/>
        <pc:sldMasterMkLst>
          <pc:docMk/>
          <pc:sldMasterMk cId="383357805" sldId="2147483935"/>
        </pc:sldMasterMkLst>
        <pc:sldLayoutChg chg="add del">
          <pc:chgData name="Nivargi, Rajal" userId="S::rfn5089@psu.edu::a5e8e1ef-2c8d-4f71-a3f4-78e4ad9aff50" providerId="AD" clId="Web-{BE585AE1-89A5-ECBC-BBC5-710A9CCC4EE7}" dt="2020-03-20T19:36:18.553" v="67"/>
          <pc:sldLayoutMkLst>
            <pc:docMk/>
            <pc:sldMasterMk cId="383357805" sldId="2147483935"/>
            <pc:sldLayoutMk cId="1077654965" sldId="2147483924"/>
          </pc:sldLayoutMkLst>
        </pc:sldLayoutChg>
        <pc:sldLayoutChg chg="add del">
          <pc:chgData name="Nivargi, Rajal" userId="S::rfn5089@psu.edu::a5e8e1ef-2c8d-4f71-a3f4-78e4ad9aff50" providerId="AD" clId="Web-{BE585AE1-89A5-ECBC-BBC5-710A9CCC4EE7}" dt="2020-03-20T19:36:18.553" v="67"/>
          <pc:sldLayoutMkLst>
            <pc:docMk/>
            <pc:sldMasterMk cId="383357805" sldId="2147483935"/>
            <pc:sldLayoutMk cId="1307716692" sldId="2147483925"/>
          </pc:sldLayoutMkLst>
        </pc:sldLayoutChg>
        <pc:sldLayoutChg chg="add del">
          <pc:chgData name="Nivargi, Rajal" userId="S::rfn5089@psu.edu::a5e8e1ef-2c8d-4f71-a3f4-78e4ad9aff50" providerId="AD" clId="Web-{BE585AE1-89A5-ECBC-BBC5-710A9CCC4EE7}" dt="2020-03-20T19:36:18.553" v="67"/>
          <pc:sldLayoutMkLst>
            <pc:docMk/>
            <pc:sldMasterMk cId="383357805" sldId="2147483935"/>
            <pc:sldLayoutMk cId="3342605844" sldId="2147483926"/>
          </pc:sldLayoutMkLst>
        </pc:sldLayoutChg>
        <pc:sldLayoutChg chg="add del">
          <pc:chgData name="Nivargi, Rajal" userId="S::rfn5089@psu.edu::a5e8e1ef-2c8d-4f71-a3f4-78e4ad9aff50" providerId="AD" clId="Web-{BE585AE1-89A5-ECBC-BBC5-710A9CCC4EE7}" dt="2020-03-20T19:36:18.553" v="67"/>
          <pc:sldLayoutMkLst>
            <pc:docMk/>
            <pc:sldMasterMk cId="383357805" sldId="2147483935"/>
            <pc:sldLayoutMk cId="228830703" sldId="2147483927"/>
          </pc:sldLayoutMkLst>
        </pc:sldLayoutChg>
        <pc:sldLayoutChg chg="add del">
          <pc:chgData name="Nivargi, Rajal" userId="S::rfn5089@psu.edu::a5e8e1ef-2c8d-4f71-a3f4-78e4ad9aff50" providerId="AD" clId="Web-{BE585AE1-89A5-ECBC-BBC5-710A9CCC4EE7}" dt="2020-03-20T19:36:18.553" v="67"/>
          <pc:sldLayoutMkLst>
            <pc:docMk/>
            <pc:sldMasterMk cId="383357805" sldId="2147483935"/>
            <pc:sldLayoutMk cId="197256044" sldId="2147483928"/>
          </pc:sldLayoutMkLst>
        </pc:sldLayoutChg>
        <pc:sldLayoutChg chg="add del">
          <pc:chgData name="Nivargi, Rajal" userId="S::rfn5089@psu.edu::a5e8e1ef-2c8d-4f71-a3f4-78e4ad9aff50" providerId="AD" clId="Web-{BE585AE1-89A5-ECBC-BBC5-710A9CCC4EE7}" dt="2020-03-20T19:36:18.553" v="67"/>
          <pc:sldLayoutMkLst>
            <pc:docMk/>
            <pc:sldMasterMk cId="383357805" sldId="2147483935"/>
            <pc:sldLayoutMk cId="1333254850" sldId="2147483929"/>
          </pc:sldLayoutMkLst>
        </pc:sldLayoutChg>
        <pc:sldLayoutChg chg="add del">
          <pc:chgData name="Nivargi, Rajal" userId="S::rfn5089@psu.edu::a5e8e1ef-2c8d-4f71-a3f4-78e4ad9aff50" providerId="AD" clId="Web-{BE585AE1-89A5-ECBC-BBC5-710A9CCC4EE7}" dt="2020-03-20T19:36:18.553" v="67"/>
          <pc:sldLayoutMkLst>
            <pc:docMk/>
            <pc:sldMasterMk cId="383357805" sldId="2147483935"/>
            <pc:sldLayoutMk cId="902863138" sldId="2147483930"/>
          </pc:sldLayoutMkLst>
        </pc:sldLayoutChg>
        <pc:sldLayoutChg chg="add del">
          <pc:chgData name="Nivargi, Rajal" userId="S::rfn5089@psu.edu::a5e8e1ef-2c8d-4f71-a3f4-78e4ad9aff50" providerId="AD" clId="Web-{BE585AE1-89A5-ECBC-BBC5-710A9CCC4EE7}" dt="2020-03-20T19:36:18.553" v="67"/>
          <pc:sldLayoutMkLst>
            <pc:docMk/>
            <pc:sldMasterMk cId="383357805" sldId="2147483935"/>
            <pc:sldLayoutMk cId="662135558" sldId="2147483931"/>
          </pc:sldLayoutMkLst>
        </pc:sldLayoutChg>
        <pc:sldLayoutChg chg="add del">
          <pc:chgData name="Nivargi, Rajal" userId="S::rfn5089@psu.edu::a5e8e1ef-2c8d-4f71-a3f4-78e4ad9aff50" providerId="AD" clId="Web-{BE585AE1-89A5-ECBC-BBC5-710A9CCC4EE7}" dt="2020-03-20T19:36:18.553" v="67"/>
          <pc:sldLayoutMkLst>
            <pc:docMk/>
            <pc:sldMasterMk cId="383357805" sldId="2147483935"/>
            <pc:sldLayoutMk cId="3003909161" sldId="2147483932"/>
          </pc:sldLayoutMkLst>
        </pc:sldLayoutChg>
        <pc:sldLayoutChg chg="add del">
          <pc:chgData name="Nivargi, Rajal" userId="S::rfn5089@psu.edu::a5e8e1ef-2c8d-4f71-a3f4-78e4ad9aff50" providerId="AD" clId="Web-{BE585AE1-89A5-ECBC-BBC5-710A9CCC4EE7}" dt="2020-03-20T19:36:18.553" v="67"/>
          <pc:sldLayoutMkLst>
            <pc:docMk/>
            <pc:sldMasterMk cId="383357805" sldId="2147483935"/>
            <pc:sldLayoutMk cId="2339582693" sldId="2147483933"/>
          </pc:sldLayoutMkLst>
        </pc:sldLayoutChg>
        <pc:sldLayoutChg chg="add del">
          <pc:chgData name="Nivargi, Rajal" userId="S::rfn5089@psu.edu::a5e8e1ef-2c8d-4f71-a3f4-78e4ad9aff50" providerId="AD" clId="Web-{BE585AE1-89A5-ECBC-BBC5-710A9CCC4EE7}" dt="2020-03-20T19:36:18.553" v="67"/>
          <pc:sldLayoutMkLst>
            <pc:docMk/>
            <pc:sldMasterMk cId="383357805" sldId="2147483935"/>
            <pc:sldLayoutMk cId="2765521190" sldId="2147483934"/>
          </pc:sldLayoutMkLst>
        </pc:sldLayoutChg>
      </pc:sldMasterChg>
      <pc:sldMasterChg chg="add del addSldLayout delSldLayout">
        <pc:chgData name="Nivargi, Rajal" userId="S::rfn5089@psu.edu::a5e8e1ef-2c8d-4f71-a3f4-78e4ad9aff50" providerId="AD" clId="Web-{BE585AE1-89A5-ECBC-BBC5-710A9CCC4EE7}" dt="2020-03-20T19:36:40.991" v="69"/>
        <pc:sldMasterMkLst>
          <pc:docMk/>
          <pc:sldMasterMk cId="2557288842" sldId="2147483965"/>
        </pc:sldMasterMkLst>
        <pc:sldLayoutChg chg="add del">
          <pc:chgData name="Nivargi, Rajal" userId="S::rfn5089@psu.edu::a5e8e1ef-2c8d-4f71-a3f4-78e4ad9aff50" providerId="AD" clId="Web-{BE585AE1-89A5-ECBC-BBC5-710A9CCC4EE7}" dt="2020-03-20T19:36:40.991" v="69"/>
          <pc:sldLayoutMkLst>
            <pc:docMk/>
            <pc:sldMasterMk cId="2557288842" sldId="2147483965"/>
            <pc:sldLayoutMk cId="3546508142" sldId="2147483948"/>
          </pc:sldLayoutMkLst>
        </pc:sldLayoutChg>
        <pc:sldLayoutChg chg="add del">
          <pc:chgData name="Nivargi, Rajal" userId="S::rfn5089@psu.edu::a5e8e1ef-2c8d-4f71-a3f4-78e4ad9aff50" providerId="AD" clId="Web-{BE585AE1-89A5-ECBC-BBC5-710A9CCC4EE7}" dt="2020-03-20T19:36:40.991" v="69"/>
          <pc:sldLayoutMkLst>
            <pc:docMk/>
            <pc:sldMasterMk cId="2557288842" sldId="2147483965"/>
            <pc:sldLayoutMk cId="319799440" sldId="2147483949"/>
          </pc:sldLayoutMkLst>
        </pc:sldLayoutChg>
        <pc:sldLayoutChg chg="add del">
          <pc:chgData name="Nivargi, Rajal" userId="S::rfn5089@psu.edu::a5e8e1ef-2c8d-4f71-a3f4-78e4ad9aff50" providerId="AD" clId="Web-{BE585AE1-89A5-ECBC-BBC5-710A9CCC4EE7}" dt="2020-03-20T19:36:40.991" v="69"/>
          <pc:sldLayoutMkLst>
            <pc:docMk/>
            <pc:sldMasterMk cId="2557288842" sldId="2147483965"/>
            <pc:sldLayoutMk cId="2804328762" sldId="2147483950"/>
          </pc:sldLayoutMkLst>
        </pc:sldLayoutChg>
        <pc:sldLayoutChg chg="add del">
          <pc:chgData name="Nivargi, Rajal" userId="S::rfn5089@psu.edu::a5e8e1ef-2c8d-4f71-a3f4-78e4ad9aff50" providerId="AD" clId="Web-{BE585AE1-89A5-ECBC-BBC5-710A9CCC4EE7}" dt="2020-03-20T19:36:40.991" v="69"/>
          <pc:sldLayoutMkLst>
            <pc:docMk/>
            <pc:sldMasterMk cId="2557288842" sldId="2147483965"/>
            <pc:sldLayoutMk cId="2320029015" sldId="2147483951"/>
          </pc:sldLayoutMkLst>
        </pc:sldLayoutChg>
        <pc:sldLayoutChg chg="add del">
          <pc:chgData name="Nivargi, Rajal" userId="S::rfn5089@psu.edu::a5e8e1ef-2c8d-4f71-a3f4-78e4ad9aff50" providerId="AD" clId="Web-{BE585AE1-89A5-ECBC-BBC5-710A9CCC4EE7}" dt="2020-03-20T19:36:40.991" v="69"/>
          <pc:sldLayoutMkLst>
            <pc:docMk/>
            <pc:sldMasterMk cId="2557288842" sldId="2147483965"/>
            <pc:sldLayoutMk cId="1229084802" sldId="2147483952"/>
          </pc:sldLayoutMkLst>
        </pc:sldLayoutChg>
        <pc:sldLayoutChg chg="add del">
          <pc:chgData name="Nivargi, Rajal" userId="S::rfn5089@psu.edu::a5e8e1ef-2c8d-4f71-a3f4-78e4ad9aff50" providerId="AD" clId="Web-{BE585AE1-89A5-ECBC-BBC5-710A9CCC4EE7}" dt="2020-03-20T19:36:40.991" v="69"/>
          <pc:sldLayoutMkLst>
            <pc:docMk/>
            <pc:sldMasterMk cId="2557288842" sldId="2147483965"/>
            <pc:sldLayoutMk cId="140917329" sldId="2147483953"/>
          </pc:sldLayoutMkLst>
        </pc:sldLayoutChg>
        <pc:sldLayoutChg chg="add del">
          <pc:chgData name="Nivargi, Rajal" userId="S::rfn5089@psu.edu::a5e8e1ef-2c8d-4f71-a3f4-78e4ad9aff50" providerId="AD" clId="Web-{BE585AE1-89A5-ECBC-BBC5-710A9CCC4EE7}" dt="2020-03-20T19:36:40.991" v="69"/>
          <pc:sldLayoutMkLst>
            <pc:docMk/>
            <pc:sldMasterMk cId="2557288842" sldId="2147483965"/>
            <pc:sldLayoutMk cId="3980864102" sldId="2147483954"/>
          </pc:sldLayoutMkLst>
        </pc:sldLayoutChg>
        <pc:sldLayoutChg chg="add del">
          <pc:chgData name="Nivargi, Rajal" userId="S::rfn5089@psu.edu::a5e8e1ef-2c8d-4f71-a3f4-78e4ad9aff50" providerId="AD" clId="Web-{BE585AE1-89A5-ECBC-BBC5-710A9CCC4EE7}" dt="2020-03-20T19:36:40.991" v="69"/>
          <pc:sldLayoutMkLst>
            <pc:docMk/>
            <pc:sldMasterMk cId="2557288842" sldId="2147483965"/>
            <pc:sldLayoutMk cId="73870166" sldId="2147483955"/>
          </pc:sldLayoutMkLst>
        </pc:sldLayoutChg>
        <pc:sldLayoutChg chg="add del">
          <pc:chgData name="Nivargi, Rajal" userId="S::rfn5089@psu.edu::a5e8e1ef-2c8d-4f71-a3f4-78e4ad9aff50" providerId="AD" clId="Web-{BE585AE1-89A5-ECBC-BBC5-710A9CCC4EE7}" dt="2020-03-20T19:36:40.991" v="69"/>
          <pc:sldLayoutMkLst>
            <pc:docMk/>
            <pc:sldMasterMk cId="2557288842" sldId="2147483965"/>
            <pc:sldLayoutMk cId="3255826280" sldId="2147483956"/>
          </pc:sldLayoutMkLst>
        </pc:sldLayoutChg>
        <pc:sldLayoutChg chg="add del">
          <pc:chgData name="Nivargi, Rajal" userId="S::rfn5089@psu.edu::a5e8e1ef-2c8d-4f71-a3f4-78e4ad9aff50" providerId="AD" clId="Web-{BE585AE1-89A5-ECBC-BBC5-710A9CCC4EE7}" dt="2020-03-20T19:36:40.991" v="69"/>
          <pc:sldLayoutMkLst>
            <pc:docMk/>
            <pc:sldMasterMk cId="2557288842" sldId="2147483965"/>
            <pc:sldLayoutMk cId="2150546002" sldId="2147483957"/>
          </pc:sldLayoutMkLst>
        </pc:sldLayoutChg>
        <pc:sldLayoutChg chg="add del">
          <pc:chgData name="Nivargi, Rajal" userId="S::rfn5089@psu.edu::a5e8e1ef-2c8d-4f71-a3f4-78e4ad9aff50" providerId="AD" clId="Web-{BE585AE1-89A5-ECBC-BBC5-710A9CCC4EE7}" dt="2020-03-20T19:36:40.991" v="69"/>
          <pc:sldLayoutMkLst>
            <pc:docMk/>
            <pc:sldMasterMk cId="2557288842" sldId="2147483965"/>
            <pc:sldLayoutMk cId="2293543110" sldId="2147483958"/>
          </pc:sldLayoutMkLst>
        </pc:sldLayoutChg>
        <pc:sldLayoutChg chg="add del">
          <pc:chgData name="Nivargi, Rajal" userId="S::rfn5089@psu.edu::a5e8e1ef-2c8d-4f71-a3f4-78e4ad9aff50" providerId="AD" clId="Web-{BE585AE1-89A5-ECBC-BBC5-710A9CCC4EE7}" dt="2020-03-20T19:36:40.991" v="69"/>
          <pc:sldLayoutMkLst>
            <pc:docMk/>
            <pc:sldMasterMk cId="2557288842" sldId="2147483965"/>
            <pc:sldLayoutMk cId="2824033476" sldId="2147483959"/>
          </pc:sldLayoutMkLst>
        </pc:sldLayoutChg>
        <pc:sldLayoutChg chg="add del">
          <pc:chgData name="Nivargi, Rajal" userId="S::rfn5089@psu.edu::a5e8e1ef-2c8d-4f71-a3f4-78e4ad9aff50" providerId="AD" clId="Web-{BE585AE1-89A5-ECBC-BBC5-710A9CCC4EE7}" dt="2020-03-20T19:36:40.991" v="69"/>
          <pc:sldLayoutMkLst>
            <pc:docMk/>
            <pc:sldMasterMk cId="2557288842" sldId="2147483965"/>
            <pc:sldLayoutMk cId="1155141598" sldId="2147483960"/>
          </pc:sldLayoutMkLst>
        </pc:sldLayoutChg>
        <pc:sldLayoutChg chg="add del">
          <pc:chgData name="Nivargi, Rajal" userId="S::rfn5089@psu.edu::a5e8e1ef-2c8d-4f71-a3f4-78e4ad9aff50" providerId="AD" clId="Web-{BE585AE1-89A5-ECBC-BBC5-710A9CCC4EE7}" dt="2020-03-20T19:36:40.991" v="69"/>
          <pc:sldLayoutMkLst>
            <pc:docMk/>
            <pc:sldMasterMk cId="2557288842" sldId="2147483965"/>
            <pc:sldLayoutMk cId="527150120" sldId="2147483961"/>
          </pc:sldLayoutMkLst>
        </pc:sldLayoutChg>
        <pc:sldLayoutChg chg="add del">
          <pc:chgData name="Nivargi, Rajal" userId="S::rfn5089@psu.edu::a5e8e1ef-2c8d-4f71-a3f4-78e4ad9aff50" providerId="AD" clId="Web-{BE585AE1-89A5-ECBC-BBC5-710A9CCC4EE7}" dt="2020-03-20T19:36:40.991" v="69"/>
          <pc:sldLayoutMkLst>
            <pc:docMk/>
            <pc:sldMasterMk cId="2557288842" sldId="2147483965"/>
            <pc:sldLayoutMk cId="3238273514" sldId="2147483962"/>
          </pc:sldLayoutMkLst>
        </pc:sldLayoutChg>
        <pc:sldLayoutChg chg="add del">
          <pc:chgData name="Nivargi, Rajal" userId="S::rfn5089@psu.edu::a5e8e1ef-2c8d-4f71-a3f4-78e4ad9aff50" providerId="AD" clId="Web-{BE585AE1-89A5-ECBC-BBC5-710A9CCC4EE7}" dt="2020-03-20T19:36:40.991" v="69"/>
          <pc:sldLayoutMkLst>
            <pc:docMk/>
            <pc:sldMasterMk cId="2557288842" sldId="2147483965"/>
            <pc:sldLayoutMk cId="2994203927" sldId="2147483963"/>
          </pc:sldLayoutMkLst>
        </pc:sldLayoutChg>
        <pc:sldLayoutChg chg="add del">
          <pc:chgData name="Nivargi, Rajal" userId="S::rfn5089@psu.edu::a5e8e1ef-2c8d-4f71-a3f4-78e4ad9aff50" providerId="AD" clId="Web-{BE585AE1-89A5-ECBC-BBC5-710A9CCC4EE7}" dt="2020-03-20T19:36:40.991" v="69"/>
          <pc:sldLayoutMkLst>
            <pc:docMk/>
            <pc:sldMasterMk cId="2557288842" sldId="2147483965"/>
            <pc:sldLayoutMk cId="2136773761" sldId="2147483964"/>
          </pc:sldLayoutMkLst>
        </pc:sldLayoutChg>
      </pc:sldMasterChg>
      <pc:sldMasterChg chg="add del addSldLayout delSldLayout">
        <pc:chgData name="Nivargi, Rajal" userId="S::rfn5089@psu.edu::a5e8e1ef-2c8d-4f71-a3f4-78e4ad9aff50" providerId="AD" clId="Web-{BE585AE1-89A5-ECBC-BBC5-710A9CCC4EE7}" dt="2020-03-20T19:39:47.304" v="104"/>
        <pc:sldMasterMkLst>
          <pc:docMk/>
          <pc:sldMasterMk cId="2989524831" sldId="2147483966"/>
        </pc:sldMasterMkLst>
        <pc:sldLayoutChg chg="add del">
          <pc:chgData name="Nivargi, Rajal" userId="S::rfn5089@psu.edu::a5e8e1ef-2c8d-4f71-a3f4-78e4ad9aff50" providerId="AD" clId="Web-{BE585AE1-89A5-ECBC-BBC5-710A9CCC4EE7}" dt="2020-03-20T19:39:47.304" v="104"/>
          <pc:sldLayoutMkLst>
            <pc:docMk/>
            <pc:sldMasterMk cId="2989524831" sldId="2147483966"/>
            <pc:sldLayoutMk cId="2497389779" sldId="2147483967"/>
          </pc:sldLayoutMkLst>
        </pc:sldLayoutChg>
        <pc:sldLayoutChg chg="add del">
          <pc:chgData name="Nivargi, Rajal" userId="S::rfn5089@psu.edu::a5e8e1ef-2c8d-4f71-a3f4-78e4ad9aff50" providerId="AD" clId="Web-{BE585AE1-89A5-ECBC-BBC5-710A9CCC4EE7}" dt="2020-03-20T19:39:47.304" v="104"/>
          <pc:sldLayoutMkLst>
            <pc:docMk/>
            <pc:sldMasterMk cId="2989524831" sldId="2147483966"/>
            <pc:sldLayoutMk cId="1374245546" sldId="2147483968"/>
          </pc:sldLayoutMkLst>
        </pc:sldLayoutChg>
        <pc:sldLayoutChg chg="add del">
          <pc:chgData name="Nivargi, Rajal" userId="S::rfn5089@psu.edu::a5e8e1ef-2c8d-4f71-a3f4-78e4ad9aff50" providerId="AD" clId="Web-{BE585AE1-89A5-ECBC-BBC5-710A9CCC4EE7}" dt="2020-03-20T19:39:47.304" v="104"/>
          <pc:sldLayoutMkLst>
            <pc:docMk/>
            <pc:sldMasterMk cId="2989524831" sldId="2147483966"/>
            <pc:sldLayoutMk cId="690931653" sldId="2147483969"/>
          </pc:sldLayoutMkLst>
        </pc:sldLayoutChg>
        <pc:sldLayoutChg chg="add del">
          <pc:chgData name="Nivargi, Rajal" userId="S::rfn5089@psu.edu::a5e8e1ef-2c8d-4f71-a3f4-78e4ad9aff50" providerId="AD" clId="Web-{BE585AE1-89A5-ECBC-BBC5-710A9CCC4EE7}" dt="2020-03-20T19:39:47.304" v="104"/>
          <pc:sldLayoutMkLst>
            <pc:docMk/>
            <pc:sldMasterMk cId="2989524831" sldId="2147483966"/>
            <pc:sldLayoutMk cId="87762211" sldId="2147483970"/>
          </pc:sldLayoutMkLst>
        </pc:sldLayoutChg>
        <pc:sldLayoutChg chg="add del">
          <pc:chgData name="Nivargi, Rajal" userId="S::rfn5089@psu.edu::a5e8e1ef-2c8d-4f71-a3f4-78e4ad9aff50" providerId="AD" clId="Web-{BE585AE1-89A5-ECBC-BBC5-710A9CCC4EE7}" dt="2020-03-20T19:39:47.304" v="104"/>
          <pc:sldLayoutMkLst>
            <pc:docMk/>
            <pc:sldMasterMk cId="2989524831" sldId="2147483966"/>
            <pc:sldLayoutMk cId="419570359" sldId="2147483971"/>
          </pc:sldLayoutMkLst>
        </pc:sldLayoutChg>
        <pc:sldLayoutChg chg="add del">
          <pc:chgData name="Nivargi, Rajal" userId="S::rfn5089@psu.edu::a5e8e1ef-2c8d-4f71-a3f4-78e4ad9aff50" providerId="AD" clId="Web-{BE585AE1-89A5-ECBC-BBC5-710A9CCC4EE7}" dt="2020-03-20T19:39:47.304" v="104"/>
          <pc:sldLayoutMkLst>
            <pc:docMk/>
            <pc:sldMasterMk cId="2989524831" sldId="2147483966"/>
            <pc:sldLayoutMk cId="2335732655" sldId="2147483972"/>
          </pc:sldLayoutMkLst>
        </pc:sldLayoutChg>
        <pc:sldLayoutChg chg="add del">
          <pc:chgData name="Nivargi, Rajal" userId="S::rfn5089@psu.edu::a5e8e1ef-2c8d-4f71-a3f4-78e4ad9aff50" providerId="AD" clId="Web-{BE585AE1-89A5-ECBC-BBC5-710A9CCC4EE7}" dt="2020-03-20T19:39:47.304" v="104"/>
          <pc:sldLayoutMkLst>
            <pc:docMk/>
            <pc:sldMasterMk cId="2989524831" sldId="2147483966"/>
            <pc:sldLayoutMk cId="2696329723" sldId="2147483973"/>
          </pc:sldLayoutMkLst>
        </pc:sldLayoutChg>
        <pc:sldLayoutChg chg="add del">
          <pc:chgData name="Nivargi, Rajal" userId="S::rfn5089@psu.edu::a5e8e1ef-2c8d-4f71-a3f4-78e4ad9aff50" providerId="AD" clId="Web-{BE585AE1-89A5-ECBC-BBC5-710A9CCC4EE7}" dt="2020-03-20T19:39:47.304" v="104"/>
          <pc:sldLayoutMkLst>
            <pc:docMk/>
            <pc:sldMasterMk cId="2989524831" sldId="2147483966"/>
            <pc:sldLayoutMk cId="1096216499" sldId="2147483974"/>
          </pc:sldLayoutMkLst>
        </pc:sldLayoutChg>
        <pc:sldLayoutChg chg="add del">
          <pc:chgData name="Nivargi, Rajal" userId="S::rfn5089@psu.edu::a5e8e1ef-2c8d-4f71-a3f4-78e4ad9aff50" providerId="AD" clId="Web-{BE585AE1-89A5-ECBC-BBC5-710A9CCC4EE7}" dt="2020-03-20T19:39:47.304" v="104"/>
          <pc:sldLayoutMkLst>
            <pc:docMk/>
            <pc:sldMasterMk cId="2989524831" sldId="2147483966"/>
            <pc:sldLayoutMk cId="3907939169" sldId="2147483975"/>
          </pc:sldLayoutMkLst>
        </pc:sldLayoutChg>
        <pc:sldLayoutChg chg="add del">
          <pc:chgData name="Nivargi, Rajal" userId="S::rfn5089@psu.edu::a5e8e1ef-2c8d-4f71-a3f4-78e4ad9aff50" providerId="AD" clId="Web-{BE585AE1-89A5-ECBC-BBC5-710A9CCC4EE7}" dt="2020-03-20T19:39:47.304" v="104"/>
          <pc:sldLayoutMkLst>
            <pc:docMk/>
            <pc:sldMasterMk cId="2989524831" sldId="2147483966"/>
            <pc:sldLayoutMk cId="1446475306" sldId="2147483976"/>
          </pc:sldLayoutMkLst>
        </pc:sldLayoutChg>
        <pc:sldLayoutChg chg="add del">
          <pc:chgData name="Nivargi, Rajal" userId="S::rfn5089@psu.edu::a5e8e1ef-2c8d-4f71-a3f4-78e4ad9aff50" providerId="AD" clId="Web-{BE585AE1-89A5-ECBC-BBC5-710A9CCC4EE7}" dt="2020-03-20T19:39:47.304" v="104"/>
          <pc:sldLayoutMkLst>
            <pc:docMk/>
            <pc:sldMasterMk cId="2989524831" sldId="2147483966"/>
            <pc:sldLayoutMk cId="1011641035" sldId="2147483977"/>
          </pc:sldLayoutMkLst>
        </pc:sldLayoutChg>
      </pc:sldMasterChg>
      <pc:sldMasterChg chg="add del addSldLayout delSldLayout">
        <pc:chgData name="Nivargi, Rajal" userId="S::rfn5089@psu.edu::a5e8e1ef-2c8d-4f71-a3f4-78e4ad9aff50" providerId="AD" clId="Web-{BE585AE1-89A5-ECBC-BBC5-710A9CCC4EE7}" dt="2020-03-20T19:39:30.070" v="103"/>
        <pc:sldMasterMkLst>
          <pc:docMk/>
          <pc:sldMasterMk cId="1842279227" sldId="2147483978"/>
        </pc:sldMasterMkLst>
        <pc:sldLayoutChg chg="add del">
          <pc:chgData name="Nivargi, Rajal" userId="S::rfn5089@psu.edu::a5e8e1ef-2c8d-4f71-a3f4-78e4ad9aff50" providerId="AD" clId="Web-{BE585AE1-89A5-ECBC-BBC5-710A9CCC4EE7}" dt="2020-03-20T19:39:30.070" v="103"/>
          <pc:sldLayoutMkLst>
            <pc:docMk/>
            <pc:sldMasterMk cId="1842279227" sldId="2147483978"/>
            <pc:sldLayoutMk cId="1953200098" sldId="2147483979"/>
          </pc:sldLayoutMkLst>
        </pc:sldLayoutChg>
        <pc:sldLayoutChg chg="add del">
          <pc:chgData name="Nivargi, Rajal" userId="S::rfn5089@psu.edu::a5e8e1ef-2c8d-4f71-a3f4-78e4ad9aff50" providerId="AD" clId="Web-{BE585AE1-89A5-ECBC-BBC5-710A9CCC4EE7}" dt="2020-03-20T19:39:30.070" v="103"/>
          <pc:sldLayoutMkLst>
            <pc:docMk/>
            <pc:sldMasterMk cId="1842279227" sldId="2147483978"/>
            <pc:sldLayoutMk cId="3971720542" sldId="2147483980"/>
          </pc:sldLayoutMkLst>
        </pc:sldLayoutChg>
        <pc:sldLayoutChg chg="add del">
          <pc:chgData name="Nivargi, Rajal" userId="S::rfn5089@psu.edu::a5e8e1ef-2c8d-4f71-a3f4-78e4ad9aff50" providerId="AD" clId="Web-{BE585AE1-89A5-ECBC-BBC5-710A9CCC4EE7}" dt="2020-03-20T19:39:30.070" v="103"/>
          <pc:sldLayoutMkLst>
            <pc:docMk/>
            <pc:sldMasterMk cId="1842279227" sldId="2147483978"/>
            <pc:sldLayoutMk cId="3998203107" sldId="2147483981"/>
          </pc:sldLayoutMkLst>
        </pc:sldLayoutChg>
        <pc:sldLayoutChg chg="add del">
          <pc:chgData name="Nivargi, Rajal" userId="S::rfn5089@psu.edu::a5e8e1ef-2c8d-4f71-a3f4-78e4ad9aff50" providerId="AD" clId="Web-{BE585AE1-89A5-ECBC-BBC5-710A9CCC4EE7}" dt="2020-03-20T19:39:30.070" v="103"/>
          <pc:sldLayoutMkLst>
            <pc:docMk/>
            <pc:sldMasterMk cId="1842279227" sldId="2147483978"/>
            <pc:sldLayoutMk cId="4292108036" sldId="2147483982"/>
          </pc:sldLayoutMkLst>
        </pc:sldLayoutChg>
        <pc:sldLayoutChg chg="add del">
          <pc:chgData name="Nivargi, Rajal" userId="S::rfn5089@psu.edu::a5e8e1ef-2c8d-4f71-a3f4-78e4ad9aff50" providerId="AD" clId="Web-{BE585AE1-89A5-ECBC-BBC5-710A9CCC4EE7}" dt="2020-03-20T19:39:30.070" v="103"/>
          <pc:sldLayoutMkLst>
            <pc:docMk/>
            <pc:sldMasterMk cId="1842279227" sldId="2147483978"/>
            <pc:sldLayoutMk cId="2806081345" sldId="2147483983"/>
          </pc:sldLayoutMkLst>
        </pc:sldLayoutChg>
        <pc:sldLayoutChg chg="add del">
          <pc:chgData name="Nivargi, Rajal" userId="S::rfn5089@psu.edu::a5e8e1ef-2c8d-4f71-a3f4-78e4ad9aff50" providerId="AD" clId="Web-{BE585AE1-89A5-ECBC-BBC5-710A9CCC4EE7}" dt="2020-03-20T19:39:30.070" v="103"/>
          <pc:sldLayoutMkLst>
            <pc:docMk/>
            <pc:sldMasterMk cId="1842279227" sldId="2147483978"/>
            <pc:sldLayoutMk cId="2450143976" sldId="2147483984"/>
          </pc:sldLayoutMkLst>
        </pc:sldLayoutChg>
        <pc:sldLayoutChg chg="add del">
          <pc:chgData name="Nivargi, Rajal" userId="S::rfn5089@psu.edu::a5e8e1ef-2c8d-4f71-a3f4-78e4ad9aff50" providerId="AD" clId="Web-{BE585AE1-89A5-ECBC-BBC5-710A9CCC4EE7}" dt="2020-03-20T19:39:30.070" v="103"/>
          <pc:sldLayoutMkLst>
            <pc:docMk/>
            <pc:sldMasterMk cId="1842279227" sldId="2147483978"/>
            <pc:sldLayoutMk cId="1537709749" sldId="2147483985"/>
          </pc:sldLayoutMkLst>
        </pc:sldLayoutChg>
        <pc:sldLayoutChg chg="add del">
          <pc:chgData name="Nivargi, Rajal" userId="S::rfn5089@psu.edu::a5e8e1ef-2c8d-4f71-a3f4-78e4ad9aff50" providerId="AD" clId="Web-{BE585AE1-89A5-ECBC-BBC5-710A9CCC4EE7}" dt="2020-03-20T19:39:30.070" v="103"/>
          <pc:sldLayoutMkLst>
            <pc:docMk/>
            <pc:sldMasterMk cId="1842279227" sldId="2147483978"/>
            <pc:sldLayoutMk cId="1383948190" sldId="2147483986"/>
          </pc:sldLayoutMkLst>
        </pc:sldLayoutChg>
        <pc:sldLayoutChg chg="add del">
          <pc:chgData name="Nivargi, Rajal" userId="S::rfn5089@psu.edu::a5e8e1ef-2c8d-4f71-a3f4-78e4ad9aff50" providerId="AD" clId="Web-{BE585AE1-89A5-ECBC-BBC5-710A9CCC4EE7}" dt="2020-03-20T19:39:30.070" v="103"/>
          <pc:sldLayoutMkLst>
            <pc:docMk/>
            <pc:sldMasterMk cId="1842279227" sldId="2147483978"/>
            <pc:sldLayoutMk cId="4164772476" sldId="2147483987"/>
          </pc:sldLayoutMkLst>
        </pc:sldLayoutChg>
        <pc:sldLayoutChg chg="add del">
          <pc:chgData name="Nivargi, Rajal" userId="S::rfn5089@psu.edu::a5e8e1ef-2c8d-4f71-a3f4-78e4ad9aff50" providerId="AD" clId="Web-{BE585AE1-89A5-ECBC-BBC5-710A9CCC4EE7}" dt="2020-03-20T19:39:30.070" v="103"/>
          <pc:sldLayoutMkLst>
            <pc:docMk/>
            <pc:sldMasterMk cId="1842279227" sldId="2147483978"/>
            <pc:sldLayoutMk cId="2499668651" sldId="2147483988"/>
          </pc:sldLayoutMkLst>
        </pc:sldLayoutChg>
        <pc:sldLayoutChg chg="add del">
          <pc:chgData name="Nivargi, Rajal" userId="S::rfn5089@psu.edu::a5e8e1ef-2c8d-4f71-a3f4-78e4ad9aff50" providerId="AD" clId="Web-{BE585AE1-89A5-ECBC-BBC5-710A9CCC4EE7}" dt="2020-03-20T19:39:30.070" v="103"/>
          <pc:sldLayoutMkLst>
            <pc:docMk/>
            <pc:sldMasterMk cId="1842279227" sldId="2147483978"/>
            <pc:sldLayoutMk cId="3884747471" sldId="2147483989"/>
          </pc:sldLayoutMkLst>
        </pc:sldLayoutChg>
      </pc:sldMasterChg>
      <pc:sldMasterChg chg="add del addSldLayout delSldLayout">
        <pc:chgData name="Nivargi, Rajal" userId="S::rfn5089@psu.edu::a5e8e1ef-2c8d-4f71-a3f4-78e4ad9aff50" providerId="AD" clId="Web-{BE585AE1-89A5-ECBC-BBC5-710A9CCC4EE7}" dt="2020-03-20T19:40:40.820" v="108"/>
        <pc:sldMasterMkLst>
          <pc:docMk/>
          <pc:sldMasterMk cId="2334621097" sldId="2147483978"/>
        </pc:sldMasterMkLst>
        <pc:sldLayoutChg chg="add del">
          <pc:chgData name="Nivargi, Rajal" userId="S::rfn5089@psu.edu::a5e8e1ef-2c8d-4f71-a3f4-78e4ad9aff50" providerId="AD" clId="Web-{BE585AE1-89A5-ECBC-BBC5-710A9CCC4EE7}" dt="2020-03-20T19:40:40.820" v="108"/>
          <pc:sldLayoutMkLst>
            <pc:docMk/>
            <pc:sldMasterMk cId="2334621097" sldId="2147483978"/>
            <pc:sldLayoutMk cId="1347202995" sldId="2147483979"/>
          </pc:sldLayoutMkLst>
        </pc:sldLayoutChg>
        <pc:sldLayoutChg chg="add del">
          <pc:chgData name="Nivargi, Rajal" userId="S::rfn5089@psu.edu::a5e8e1ef-2c8d-4f71-a3f4-78e4ad9aff50" providerId="AD" clId="Web-{BE585AE1-89A5-ECBC-BBC5-710A9CCC4EE7}" dt="2020-03-20T19:40:40.820" v="108"/>
          <pc:sldLayoutMkLst>
            <pc:docMk/>
            <pc:sldMasterMk cId="2334621097" sldId="2147483978"/>
            <pc:sldLayoutMk cId="385700496" sldId="2147483980"/>
          </pc:sldLayoutMkLst>
        </pc:sldLayoutChg>
        <pc:sldLayoutChg chg="add del">
          <pc:chgData name="Nivargi, Rajal" userId="S::rfn5089@psu.edu::a5e8e1ef-2c8d-4f71-a3f4-78e4ad9aff50" providerId="AD" clId="Web-{BE585AE1-89A5-ECBC-BBC5-710A9CCC4EE7}" dt="2020-03-20T19:40:40.820" v="108"/>
          <pc:sldLayoutMkLst>
            <pc:docMk/>
            <pc:sldMasterMk cId="2334621097" sldId="2147483978"/>
            <pc:sldLayoutMk cId="3331866908" sldId="2147483981"/>
          </pc:sldLayoutMkLst>
        </pc:sldLayoutChg>
        <pc:sldLayoutChg chg="add del">
          <pc:chgData name="Nivargi, Rajal" userId="S::rfn5089@psu.edu::a5e8e1ef-2c8d-4f71-a3f4-78e4ad9aff50" providerId="AD" clId="Web-{BE585AE1-89A5-ECBC-BBC5-710A9CCC4EE7}" dt="2020-03-20T19:40:40.820" v="108"/>
          <pc:sldLayoutMkLst>
            <pc:docMk/>
            <pc:sldMasterMk cId="2334621097" sldId="2147483978"/>
            <pc:sldLayoutMk cId="3589196896" sldId="2147483982"/>
          </pc:sldLayoutMkLst>
        </pc:sldLayoutChg>
        <pc:sldLayoutChg chg="add del">
          <pc:chgData name="Nivargi, Rajal" userId="S::rfn5089@psu.edu::a5e8e1ef-2c8d-4f71-a3f4-78e4ad9aff50" providerId="AD" clId="Web-{BE585AE1-89A5-ECBC-BBC5-710A9CCC4EE7}" dt="2020-03-20T19:40:40.820" v="108"/>
          <pc:sldLayoutMkLst>
            <pc:docMk/>
            <pc:sldMasterMk cId="2334621097" sldId="2147483978"/>
            <pc:sldLayoutMk cId="1558180398" sldId="2147483983"/>
          </pc:sldLayoutMkLst>
        </pc:sldLayoutChg>
        <pc:sldLayoutChg chg="add del">
          <pc:chgData name="Nivargi, Rajal" userId="S::rfn5089@psu.edu::a5e8e1ef-2c8d-4f71-a3f4-78e4ad9aff50" providerId="AD" clId="Web-{BE585AE1-89A5-ECBC-BBC5-710A9CCC4EE7}" dt="2020-03-20T19:40:40.820" v="108"/>
          <pc:sldLayoutMkLst>
            <pc:docMk/>
            <pc:sldMasterMk cId="2334621097" sldId="2147483978"/>
            <pc:sldLayoutMk cId="2650244694" sldId="2147483984"/>
          </pc:sldLayoutMkLst>
        </pc:sldLayoutChg>
        <pc:sldLayoutChg chg="add del">
          <pc:chgData name="Nivargi, Rajal" userId="S::rfn5089@psu.edu::a5e8e1ef-2c8d-4f71-a3f4-78e4ad9aff50" providerId="AD" clId="Web-{BE585AE1-89A5-ECBC-BBC5-710A9CCC4EE7}" dt="2020-03-20T19:40:40.820" v="108"/>
          <pc:sldLayoutMkLst>
            <pc:docMk/>
            <pc:sldMasterMk cId="2334621097" sldId="2147483978"/>
            <pc:sldLayoutMk cId="2144709895" sldId="2147483985"/>
          </pc:sldLayoutMkLst>
        </pc:sldLayoutChg>
        <pc:sldLayoutChg chg="add del">
          <pc:chgData name="Nivargi, Rajal" userId="S::rfn5089@psu.edu::a5e8e1ef-2c8d-4f71-a3f4-78e4ad9aff50" providerId="AD" clId="Web-{BE585AE1-89A5-ECBC-BBC5-710A9CCC4EE7}" dt="2020-03-20T19:40:40.820" v="108"/>
          <pc:sldLayoutMkLst>
            <pc:docMk/>
            <pc:sldMasterMk cId="2334621097" sldId="2147483978"/>
            <pc:sldLayoutMk cId="400539434" sldId="2147483986"/>
          </pc:sldLayoutMkLst>
        </pc:sldLayoutChg>
        <pc:sldLayoutChg chg="add del">
          <pc:chgData name="Nivargi, Rajal" userId="S::rfn5089@psu.edu::a5e8e1ef-2c8d-4f71-a3f4-78e4ad9aff50" providerId="AD" clId="Web-{BE585AE1-89A5-ECBC-BBC5-710A9CCC4EE7}" dt="2020-03-20T19:40:40.820" v="108"/>
          <pc:sldLayoutMkLst>
            <pc:docMk/>
            <pc:sldMasterMk cId="2334621097" sldId="2147483978"/>
            <pc:sldLayoutMk cId="1524604051" sldId="2147483987"/>
          </pc:sldLayoutMkLst>
        </pc:sldLayoutChg>
        <pc:sldLayoutChg chg="add del">
          <pc:chgData name="Nivargi, Rajal" userId="S::rfn5089@psu.edu::a5e8e1ef-2c8d-4f71-a3f4-78e4ad9aff50" providerId="AD" clId="Web-{BE585AE1-89A5-ECBC-BBC5-710A9CCC4EE7}" dt="2020-03-20T19:40:40.820" v="108"/>
          <pc:sldLayoutMkLst>
            <pc:docMk/>
            <pc:sldMasterMk cId="2334621097" sldId="2147483978"/>
            <pc:sldLayoutMk cId="2085945051" sldId="2147483988"/>
          </pc:sldLayoutMkLst>
        </pc:sldLayoutChg>
        <pc:sldLayoutChg chg="add del">
          <pc:chgData name="Nivargi, Rajal" userId="S::rfn5089@psu.edu::a5e8e1ef-2c8d-4f71-a3f4-78e4ad9aff50" providerId="AD" clId="Web-{BE585AE1-89A5-ECBC-BBC5-710A9CCC4EE7}" dt="2020-03-20T19:40:40.820" v="108"/>
          <pc:sldLayoutMkLst>
            <pc:docMk/>
            <pc:sldMasterMk cId="2334621097" sldId="2147483978"/>
            <pc:sldLayoutMk cId="685906942" sldId="2147483989"/>
          </pc:sldLayoutMkLst>
        </pc:sldLayoutChg>
      </pc:sldMasterChg>
      <pc:sldMasterChg chg="add del addSldLayout delSldLayout">
        <pc:chgData name="Nivargi, Rajal" userId="S::rfn5089@psu.edu::a5e8e1ef-2c8d-4f71-a3f4-78e4ad9aff50" providerId="AD" clId="Web-{BE585AE1-89A5-ECBC-BBC5-710A9CCC4EE7}" dt="2020-03-20T19:36:18.319" v="66"/>
        <pc:sldMasterMkLst>
          <pc:docMk/>
          <pc:sldMasterMk cId="1778540517" sldId="2147484005"/>
        </pc:sldMasterMkLst>
        <pc:sldLayoutChg chg="add del">
          <pc:chgData name="Nivargi, Rajal" userId="S::rfn5089@psu.edu::a5e8e1ef-2c8d-4f71-a3f4-78e4ad9aff50" providerId="AD" clId="Web-{BE585AE1-89A5-ECBC-BBC5-710A9CCC4EE7}" dt="2020-03-20T19:36:18.319" v="66"/>
          <pc:sldLayoutMkLst>
            <pc:docMk/>
            <pc:sldMasterMk cId="1778540517" sldId="2147484005"/>
            <pc:sldLayoutMk cId="3153883182" sldId="2147483994"/>
          </pc:sldLayoutMkLst>
        </pc:sldLayoutChg>
        <pc:sldLayoutChg chg="add del">
          <pc:chgData name="Nivargi, Rajal" userId="S::rfn5089@psu.edu::a5e8e1ef-2c8d-4f71-a3f4-78e4ad9aff50" providerId="AD" clId="Web-{BE585AE1-89A5-ECBC-BBC5-710A9CCC4EE7}" dt="2020-03-20T19:36:18.319" v="66"/>
          <pc:sldLayoutMkLst>
            <pc:docMk/>
            <pc:sldMasterMk cId="1778540517" sldId="2147484005"/>
            <pc:sldLayoutMk cId="1594896623" sldId="2147483995"/>
          </pc:sldLayoutMkLst>
        </pc:sldLayoutChg>
        <pc:sldLayoutChg chg="add del">
          <pc:chgData name="Nivargi, Rajal" userId="S::rfn5089@psu.edu::a5e8e1ef-2c8d-4f71-a3f4-78e4ad9aff50" providerId="AD" clId="Web-{BE585AE1-89A5-ECBC-BBC5-710A9CCC4EE7}" dt="2020-03-20T19:36:18.319" v="66"/>
          <pc:sldLayoutMkLst>
            <pc:docMk/>
            <pc:sldMasterMk cId="1778540517" sldId="2147484005"/>
            <pc:sldLayoutMk cId="115340703" sldId="2147483996"/>
          </pc:sldLayoutMkLst>
        </pc:sldLayoutChg>
        <pc:sldLayoutChg chg="add del">
          <pc:chgData name="Nivargi, Rajal" userId="S::rfn5089@psu.edu::a5e8e1ef-2c8d-4f71-a3f4-78e4ad9aff50" providerId="AD" clId="Web-{BE585AE1-89A5-ECBC-BBC5-710A9CCC4EE7}" dt="2020-03-20T19:36:18.319" v="66"/>
          <pc:sldLayoutMkLst>
            <pc:docMk/>
            <pc:sldMasterMk cId="1778540517" sldId="2147484005"/>
            <pc:sldLayoutMk cId="2827368026" sldId="2147483997"/>
          </pc:sldLayoutMkLst>
        </pc:sldLayoutChg>
        <pc:sldLayoutChg chg="add del">
          <pc:chgData name="Nivargi, Rajal" userId="S::rfn5089@psu.edu::a5e8e1ef-2c8d-4f71-a3f4-78e4ad9aff50" providerId="AD" clId="Web-{BE585AE1-89A5-ECBC-BBC5-710A9CCC4EE7}" dt="2020-03-20T19:36:18.319" v="66"/>
          <pc:sldLayoutMkLst>
            <pc:docMk/>
            <pc:sldMasterMk cId="1778540517" sldId="2147484005"/>
            <pc:sldLayoutMk cId="3070007554" sldId="2147483998"/>
          </pc:sldLayoutMkLst>
        </pc:sldLayoutChg>
        <pc:sldLayoutChg chg="add del">
          <pc:chgData name="Nivargi, Rajal" userId="S::rfn5089@psu.edu::a5e8e1ef-2c8d-4f71-a3f4-78e4ad9aff50" providerId="AD" clId="Web-{BE585AE1-89A5-ECBC-BBC5-710A9CCC4EE7}" dt="2020-03-20T19:36:18.319" v="66"/>
          <pc:sldLayoutMkLst>
            <pc:docMk/>
            <pc:sldMasterMk cId="1778540517" sldId="2147484005"/>
            <pc:sldLayoutMk cId="3028193776" sldId="2147483999"/>
          </pc:sldLayoutMkLst>
        </pc:sldLayoutChg>
        <pc:sldLayoutChg chg="add del">
          <pc:chgData name="Nivargi, Rajal" userId="S::rfn5089@psu.edu::a5e8e1ef-2c8d-4f71-a3f4-78e4ad9aff50" providerId="AD" clId="Web-{BE585AE1-89A5-ECBC-BBC5-710A9CCC4EE7}" dt="2020-03-20T19:36:18.319" v="66"/>
          <pc:sldLayoutMkLst>
            <pc:docMk/>
            <pc:sldMasterMk cId="1778540517" sldId="2147484005"/>
            <pc:sldLayoutMk cId="100869220" sldId="2147484000"/>
          </pc:sldLayoutMkLst>
        </pc:sldLayoutChg>
        <pc:sldLayoutChg chg="add del">
          <pc:chgData name="Nivargi, Rajal" userId="S::rfn5089@psu.edu::a5e8e1ef-2c8d-4f71-a3f4-78e4ad9aff50" providerId="AD" clId="Web-{BE585AE1-89A5-ECBC-BBC5-710A9CCC4EE7}" dt="2020-03-20T19:36:18.319" v="66"/>
          <pc:sldLayoutMkLst>
            <pc:docMk/>
            <pc:sldMasterMk cId="1778540517" sldId="2147484005"/>
            <pc:sldLayoutMk cId="2204259192" sldId="2147484001"/>
          </pc:sldLayoutMkLst>
        </pc:sldLayoutChg>
        <pc:sldLayoutChg chg="add del">
          <pc:chgData name="Nivargi, Rajal" userId="S::rfn5089@psu.edu::a5e8e1ef-2c8d-4f71-a3f4-78e4ad9aff50" providerId="AD" clId="Web-{BE585AE1-89A5-ECBC-BBC5-710A9CCC4EE7}" dt="2020-03-20T19:36:18.319" v="66"/>
          <pc:sldLayoutMkLst>
            <pc:docMk/>
            <pc:sldMasterMk cId="1778540517" sldId="2147484005"/>
            <pc:sldLayoutMk cId="3290353635" sldId="2147484002"/>
          </pc:sldLayoutMkLst>
        </pc:sldLayoutChg>
        <pc:sldLayoutChg chg="add del">
          <pc:chgData name="Nivargi, Rajal" userId="S::rfn5089@psu.edu::a5e8e1ef-2c8d-4f71-a3f4-78e4ad9aff50" providerId="AD" clId="Web-{BE585AE1-89A5-ECBC-BBC5-710A9CCC4EE7}" dt="2020-03-20T19:36:18.319" v="66"/>
          <pc:sldLayoutMkLst>
            <pc:docMk/>
            <pc:sldMasterMk cId="1778540517" sldId="2147484005"/>
            <pc:sldLayoutMk cId="2223030474" sldId="2147484003"/>
          </pc:sldLayoutMkLst>
        </pc:sldLayoutChg>
        <pc:sldLayoutChg chg="add del">
          <pc:chgData name="Nivargi, Rajal" userId="S::rfn5089@psu.edu::a5e8e1ef-2c8d-4f71-a3f4-78e4ad9aff50" providerId="AD" clId="Web-{BE585AE1-89A5-ECBC-BBC5-710A9CCC4EE7}" dt="2020-03-20T19:36:18.319" v="66"/>
          <pc:sldLayoutMkLst>
            <pc:docMk/>
            <pc:sldMasterMk cId="1778540517" sldId="2147484005"/>
            <pc:sldLayoutMk cId="4154905848" sldId="2147484004"/>
          </pc:sldLayoutMkLst>
        </pc:sldLayoutChg>
      </pc:sldMasterChg>
      <pc:sldMasterChg chg="add del addSldLayout delSldLayout">
        <pc:chgData name="Nivargi, Rajal" userId="S::rfn5089@psu.edu::a5e8e1ef-2c8d-4f71-a3f4-78e4ad9aff50" providerId="AD" clId="Web-{BE585AE1-89A5-ECBC-BBC5-710A9CCC4EE7}" dt="2020-03-20T21:58:55.860" v="2377"/>
        <pc:sldMasterMkLst>
          <pc:docMk/>
          <pc:sldMasterMk cId="2334621097" sldId="2147484045"/>
        </pc:sldMasterMkLst>
        <pc:sldLayoutChg chg="add del">
          <pc:chgData name="Nivargi, Rajal" userId="S::rfn5089@psu.edu::a5e8e1ef-2c8d-4f71-a3f4-78e4ad9aff50" providerId="AD" clId="Web-{BE585AE1-89A5-ECBC-BBC5-710A9CCC4EE7}" dt="2020-03-20T21:58:55.860" v="2377"/>
          <pc:sldLayoutMkLst>
            <pc:docMk/>
            <pc:sldMasterMk cId="2334621097" sldId="2147484045"/>
            <pc:sldLayoutMk cId="2144709895" sldId="2147484034"/>
          </pc:sldLayoutMkLst>
        </pc:sldLayoutChg>
        <pc:sldLayoutChg chg="add del">
          <pc:chgData name="Nivargi, Rajal" userId="S::rfn5089@psu.edu::a5e8e1ef-2c8d-4f71-a3f4-78e4ad9aff50" providerId="AD" clId="Web-{BE585AE1-89A5-ECBC-BBC5-710A9CCC4EE7}" dt="2020-03-20T21:58:55.860" v="2377"/>
          <pc:sldLayoutMkLst>
            <pc:docMk/>
            <pc:sldMasterMk cId="2334621097" sldId="2147484045"/>
            <pc:sldLayoutMk cId="400539434" sldId="2147484035"/>
          </pc:sldLayoutMkLst>
        </pc:sldLayoutChg>
        <pc:sldLayoutChg chg="add del">
          <pc:chgData name="Nivargi, Rajal" userId="S::rfn5089@psu.edu::a5e8e1ef-2c8d-4f71-a3f4-78e4ad9aff50" providerId="AD" clId="Web-{BE585AE1-89A5-ECBC-BBC5-710A9CCC4EE7}" dt="2020-03-20T21:58:55.860" v="2377"/>
          <pc:sldLayoutMkLst>
            <pc:docMk/>
            <pc:sldMasterMk cId="2334621097" sldId="2147484045"/>
            <pc:sldLayoutMk cId="1524604051" sldId="2147484036"/>
          </pc:sldLayoutMkLst>
        </pc:sldLayoutChg>
        <pc:sldLayoutChg chg="add del">
          <pc:chgData name="Nivargi, Rajal" userId="S::rfn5089@psu.edu::a5e8e1ef-2c8d-4f71-a3f4-78e4ad9aff50" providerId="AD" clId="Web-{BE585AE1-89A5-ECBC-BBC5-710A9CCC4EE7}" dt="2020-03-20T21:58:55.860" v="2377"/>
          <pc:sldLayoutMkLst>
            <pc:docMk/>
            <pc:sldMasterMk cId="2334621097" sldId="2147484045"/>
            <pc:sldLayoutMk cId="2085945051" sldId="2147484037"/>
          </pc:sldLayoutMkLst>
        </pc:sldLayoutChg>
        <pc:sldLayoutChg chg="add del">
          <pc:chgData name="Nivargi, Rajal" userId="S::rfn5089@psu.edu::a5e8e1ef-2c8d-4f71-a3f4-78e4ad9aff50" providerId="AD" clId="Web-{BE585AE1-89A5-ECBC-BBC5-710A9CCC4EE7}" dt="2020-03-20T21:58:55.860" v="2377"/>
          <pc:sldLayoutMkLst>
            <pc:docMk/>
            <pc:sldMasterMk cId="2334621097" sldId="2147484045"/>
            <pc:sldLayoutMk cId="2650244694" sldId="2147484038"/>
          </pc:sldLayoutMkLst>
        </pc:sldLayoutChg>
        <pc:sldLayoutChg chg="add del">
          <pc:chgData name="Nivargi, Rajal" userId="S::rfn5089@psu.edu::a5e8e1ef-2c8d-4f71-a3f4-78e4ad9aff50" providerId="AD" clId="Web-{BE585AE1-89A5-ECBC-BBC5-710A9CCC4EE7}" dt="2020-03-20T21:58:55.860" v="2377"/>
          <pc:sldLayoutMkLst>
            <pc:docMk/>
            <pc:sldMasterMk cId="2334621097" sldId="2147484045"/>
            <pc:sldLayoutMk cId="685906942" sldId="2147484039"/>
          </pc:sldLayoutMkLst>
        </pc:sldLayoutChg>
        <pc:sldLayoutChg chg="add del">
          <pc:chgData name="Nivargi, Rajal" userId="S::rfn5089@psu.edu::a5e8e1ef-2c8d-4f71-a3f4-78e4ad9aff50" providerId="AD" clId="Web-{BE585AE1-89A5-ECBC-BBC5-710A9CCC4EE7}" dt="2020-03-20T21:58:55.860" v="2377"/>
          <pc:sldLayoutMkLst>
            <pc:docMk/>
            <pc:sldMasterMk cId="2334621097" sldId="2147484045"/>
            <pc:sldLayoutMk cId="1347202995" sldId="2147484040"/>
          </pc:sldLayoutMkLst>
        </pc:sldLayoutChg>
        <pc:sldLayoutChg chg="add del">
          <pc:chgData name="Nivargi, Rajal" userId="S::rfn5089@psu.edu::a5e8e1ef-2c8d-4f71-a3f4-78e4ad9aff50" providerId="AD" clId="Web-{BE585AE1-89A5-ECBC-BBC5-710A9CCC4EE7}" dt="2020-03-20T21:58:55.860" v="2377"/>
          <pc:sldLayoutMkLst>
            <pc:docMk/>
            <pc:sldMasterMk cId="2334621097" sldId="2147484045"/>
            <pc:sldLayoutMk cId="385700496" sldId="2147484041"/>
          </pc:sldLayoutMkLst>
        </pc:sldLayoutChg>
        <pc:sldLayoutChg chg="add del">
          <pc:chgData name="Nivargi, Rajal" userId="S::rfn5089@psu.edu::a5e8e1ef-2c8d-4f71-a3f4-78e4ad9aff50" providerId="AD" clId="Web-{BE585AE1-89A5-ECBC-BBC5-710A9CCC4EE7}" dt="2020-03-20T21:58:55.860" v="2377"/>
          <pc:sldLayoutMkLst>
            <pc:docMk/>
            <pc:sldMasterMk cId="2334621097" sldId="2147484045"/>
            <pc:sldLayoutMk cId="3331866908" sldId="2147484042"/>
          </pc:sldLayoutMkLst>
        </pc:sldLayoutChg>
        <pc:sldLayoutChg chg="add del">
          <pc:chgData name="Nivargi, Rajal" userId="S::rfn5089@psu.edu::a5e8e1ef-2c8d-4f71-a3f4-78e4ad9aff50" providerId="AD" clId="Web-{BE585AE1-89A5-ECBC-BBC5-710A9CCC4EE7}" dt="2020-03-20T21:58:55.860" v="2377"/>
          <pc:sldLayoutMkLst>
            <pc:docMk/>
            <pc:sldMasterMk cId="2334621097" sldId="2147484045"/>
            <pc:sldLayoutMk cId="3589196896" sldId="2147484043"/>
          </pc:sldLayoutMkLst>
        </pc:sldLayoutChg>
        <pc:sldLayoutChg chg="add del">
          <pc:chgData name="Nivargi, Rajal" userId="S::rfn5089@psu.edu::a5e8e1ef-2c8d-4f71-a3f4-78e4ad9aff50" providerId="AD" clId="Web-{BE585AE1-89A5-ECBC-BBC5-710A9CCC4EE7}" dt="2020-03-20T21:58:55.860" v="2377"/>
          <pc:sldLayoutMkLst>
            <pc:docMk/>
            <pc:sldMasterMk cId="2334621097" sldId="2147484045"/>
            <pc:sldLayoutMk cId="1558180398" sldId="2147484044"/>
          </pc:sldLayoutMkLst>
        </pc:sldLayoutChg>
      </pc:sldMasterChg>
      <pc:sldMasterChg chg="add del addSldLayout delSldLayout modSldLayout">
        <pc:chgData name="Nivargi, Rajal" userId="S::rfn5089@psu.edu::a5e8e1ef-2c8d-4f71-a3f4-78e4ad9aff50" providerId="AD" clId="Web-{BE585AE1-89A5-ECBC-BBC5-710A9CCC4EE7}" dt="2020-03-20T21:58:55.860" v="2377"/>
        <pc:sldMasterMkLst>
          <pc:docMk/>
          <pc:sldMasterMk cId="3510565692" sldId="2147484046"/>
        </pc:sldMasterMkLst>
        <pc:sldLayoutChg chg="add del mod replId">
          <pc:chgData name="Nivargi, Rajal" userId="S::rfn5089@psu.edu::a5e8e1ef-2c8d-4f71-a3f4-78e4ad9aff50" providerId="AD" clId="Web-{BE585AE1-89A5-ECBC-BBC5-710A9CCC4EE7}" dt="2020-03-20T21:58:55.860" v="2377"/>
          <pc:sldLayoutMkLst>
            <pc:docMk/>
            <pc:sldMasterMk cId="3510565692" sldId="2147484046"/>
            <pc:sldLayoutMk cId="3927577510" sldId="2147484047"/>
          </pc:sldLayoutMkLst>
        </pc:sldLayoutChg>
        <pc:sldLayoutChg chg="add del mod replId">
          <pc:chgData name="Nivargi, Rajal" userId="S::rfn5089@psu.edu::a5e8e1ef-2c8d-4f71-a3f4-78e4ad9aff50" providerId="AD" clId="Web-{BE585AE1-89A5-ECBC-BBC5-710A9CCC4EE7}" dt="2020-03-20T21:58:55.860" v="2377"/>
          <pc:sldLayoutMkLst>
            <pc:docMk/>
            <pc:sldMasterMk cId="3510565692" sldId="2147484046"/>
            <pc:sldLayoutMk cId="1668174955" sldId="2147484048"/>
          </pc:sldLayoutMkLst>
        </pc:sldLayoutChg>
        <pc:sldLayoutChg chg="add del mod replId">
          <pc:chgData name="Nivargi, Rajal" userId="S::rfn5089@psu.edu::a5e8e1ef-2c8d-4f71-a3f4-78e4ad9aff50" providerId="AD" clId="Web-{BE585AE1-89A5-ECBC-BBC5-710A9CCC4EE7}" dt="2020-03-20T21:58:55.860" v="2377"/>
          <pc:sldLayoutMkLst>
            <pc:docMk/>
            <pc:sldMasterMk cId="3510565692" sldId="2147484046"/>
            <pc:sldLayoutMk cId="3162478112" sldId="2147484049"/>
          </pc:sldLayoutMkLst>
        </pc:sldLayoutChg>
        <pc:sldLayoutChg chg="add del mod replId">
          <pc:chgData name="Nivargi, Rajal" userId="S::rfn5089@psu.edu::a5e8e1ef-2c8d-4f71-a3f4-78e4ad9aff50" providerId="AD" clId="Web-{BE585AE1-89A5-ECBC-BBC5-710A9CCC4EE7}" dt="2020-03-20T21:58:55.860" v="2377"/>
          <pc:sldLayoutMkLst>
            <pc:docMk/>
            <pc:sldMasterMk cId="3510565692" sldId="2147484046"/>
            <pc:sldLayoutMk cId="2224373112" sldId="2147484050"/>
          </pc:sldLayoutMkLst>
        </pc:sldLayoutChg>
        <pc:sldLayoutChg chg="add del mod replId">
          <pc:chgData name="Nivargi, Rajal" userId="S::rfn5089@psu.edu::a5e8e1ef-2c8d-4f71-a3f4-78e4ad9aff50" providerId="AD" clId="Web-{BE585AE1-89A5-ECBC-BBC5-710A9CCC4EE7}" dt="2020-03-20T21:58:55.860" v="2377"/>
          <pc:sldLayoutMkLst>
            <pc:docMk/>
            <pc:sldMasterMk cId="3510565692" sldId="2147484046"/>
            <pc:sldLayoutMk cId="4247887388" sldId="2147484051"/>
          </pc:sldLayoutMkLst>
        </pc:sldLayoutChg>
        <pc:sldLayoutChg chg="add del mod replId">
          <pc:chgData name="Nivargi, Rajal" userId="S::rfn5089@psu.edu::a5e8e1ef-2c8d-4f71-a3f4-78e4ad9aff50" providerId="AD" clId="Web-{BE585AE1-89A5-ECBC-BBC5-710A9CCC4EE7}" dt="2020-03-20T21:58:55.860" v="2377"/>
          <pc:sldLayoutMkLst>
            <pc:docMk/>
            <pc:sldMasterMk cId="3510565692" sldId="2147484046"/>
            <pc:sldLayoutMk cId="759281479" sldId="2147484052"/>
          </pc:sldLayoutMkLst>
        </pc:sldLayoutChg>
        <pc:sldLayoutChg chg="add del mod replId">
          <pc:chgData name="Nivargi, Rajal" userId="S::rfn5089@psu.edu::a5e8e1ef-2c8d-4f71-a3f4-78e4ad9aff50" providerId="AD" clId="Web-{BE585AE1-89A5-ECBC-BBC5-710A9CCC4EE7}" dt="2020-03-20T21:58:55.860" v="2377"/>
          <pc:sldLayoutMkLst>
            <pc:docMk/>
            <pc:sldMasterMk cId="3510565692" sldId="2147484046"/>
            <pc:sldLayoutMk cId="3275487418" sldId="2147484053"/>
          </pc:sldLayoutMkLst>
        </pc:sldLayoutChg>
        <pc:sldLayoutChg chg="add del mod replId">
          <pc:chgData name="Nivargi, Rajal" userId="S::rfn5089@psu.edu::a5e8e1ef-2c8d-4f71-a3f4-78e4ad9aff50" providerId="AD" clId="Web-{BE585AE1-89A5-ECBC-BBC5-710A9CCC4EE7}" dt="2020-03-20T21:58:55.860" v="2377"/>
          <pc:sldLayoutMkLst>
            <pc:docMk/>
            <pc:sldMasterMk cId="3510565692" sldId="2147484046"/>
            <pc:sldLayoutMk cId="2656940024" sldId="2147484054"/>
          </pc:sldLayoutMkLst>
        </pc:sldLayoutChg>
        <pc:sldLayoutChg chg="add del mod replId">
          <pc:chgData name="Nivargi, Rajal" userId="S::rfn5089@psu.edu::a5e8e1ef-2c8d-4f71-a3f4-78e4ad9aff50" providerId="AD" clId="Web-{BE585AE1-89A5-ECBC-BBC5-710A9CCC4EE7}" dt="2020-03-20T21:58:55.860" v="2377"/>
          <pc:sldLayoutMkLst>
            <pc:docMk/>
            <pc:sldMasterMk cId="3510565692" sldId="2147484046"/>
            <pc:sldLayoutMk cId="2900269350" sldId="2147484055"/>
          </pc:sldLayoutMkLst>
        </pc:sldLayoutChg>
        <pc:sldLayoutChg chg="add del mod replId">
          <pc:chgData name="Nivargi, Rajal" userId="S::rfn5089@psu.edu::a5e8e1ef-2c8d-4f71-a3f4-78e4ad9aff50" providerId="AD" clId="Web-{BE585AE1-89A5-ECBC-BBC5-710A9CCC4EE7}" dt="2020-03-20T21:58:55.860" v="2377"/>
          <pc:sldLayoutMkLst>
            <pc:docMk/>
            <pc:sldMasterMk cId="3510565692" sldId="2147484046"/>
            <pc:sldLayoutMk cId="3527133954" sldId="2147484056"/>
          </pc:sldLayoutMkLst>
        </pc:sldLayoutChg>
        <pc:sldLayoutChg chg="add del mod replId">
          <pc:chgData name="Nivargi, Rajal" userId="S::rfn5089@psu.edu::a5e8e1ef-2c8d-4f71-a3f4-78e4ad9aff50" providerId="AD" clId="Web-{BE585AE1-89A5-ECBC-BBC5-710A9CCC4EE7}" dt="2020-03-20T21:58:55.860" v="2377"/>
          <pc:sldLayoutMkLst>
            <pc:docMk/>
            <pc:sldMasterMk cId="3510565692" sldId="2147484046"/>
            <pc:sldLayoutMk cId="499035901" sldId="2147484057"/>
          </pc:sldLayoutMkLst>
        </pc:sldLayoutChg>
      </pc:sldMasterChg>
    </pc:docChg>
  </pc:docChgLst>
  <pc:docChgLst>
    <pc:chgData name="Nivargi, Rajal" userId="a5e8e1ef-2c8d-4f71-a3f4-78e4ad9aff50" providerId="ADAL" clId="{15AF90B0-017D-42CD-B88F-F33F4332323A}"/>
    <pc:docChg chg="custSel modSld">
      <pc:chgData name="Nivargi, Rajal" userId="a5e8e1ef-2c8d-4f71-a3f4-78e4ad9aff50" providerId="ADAL" clId="{15AF90B0-017D-42CD-B88F-F33F4332323A}" dt="2020-03-21T03:02:09.104" v="568" actId="313"/>
      <pc:docMkLst>
        <pc:docMk/>
      </pc:docMkLst>
      <pc:sldChg chg="addSp delSp modSp modTransition modAnim modNotesTx">
        <pc:chgData name="Nivargi, Rajal" userId="a5e8e1ef-2c8d-4f71-a3f4-78e4ad9aff50" providerId="ADAL" clId="{15AF90B0-017D-42CD-B88F-F33F4332323A}" dt="2020-03-21T02:29:01.623" v="529"/>
        <pc:sldMkLst>
          <pc:docMk/>
          <pc:sldMk cId="1304409234" sldId="256"/>
        </pc:sldMkLst>
        <pc:picChg chg="add del mod">
          <ac:chgData name="Nivargi, Rajal" userId="a5e8e1ef-2c8d-4f71-a3f4-78e4ad9aff50" providerId="ADAL" clId="{15AF90B0-017D-42CD-B88F-F33F4332323A}" dt="2020-03-21T00:26:20.610" v="1"/>
          <ac:picMkLst>
            <pc:docMk/>
            <pc:sldMk cId="1304409234" sldId="256"/>
            <ac:picMk id="4" creationId="{6F8959A3-3C2C-4164-8D7C-9C21C7DD1657}"/>
          </ac:picMkLst>
        </pc:picChg>
        <pc:picChg chg="add del mod">
          <ac:chgData name="Nivargi, Rajal" userId="a5e8e1ef-2c8d-4f71-a3f4-78e4ad9aff50" providerId="ADAL" clId="{15AF90B0-017D-42CD-B88F-F33F4332323A}" dt="2020-03-21T00:26:53.181" v="2"/>
          <ac:picMkLst>
            <pc:docMk/>
            <pc:sldMk cId="1304409234" sldId="256"/>
            <ac:picMk id="5" creationId="{4D8B6F71-FCEA-4D94-9F95-5A3BD1C1CA49}"/>
          </ac:picMkLst>
        </pc:picChg>
        <pc:picChg chg="add del mod">
          <ac:chgData name="Nivargi, Rajal" userId="a5e8e1ef-2c8d-4f71-a3f4-78e4ad9aff50" providerId="ADAL" clId="{15AF90B0-017D-42CD-B88F-F33F4332323A}" dt="2020-03-21T00:32:28.493" v="511"/>
          <ac:picMkLst>
            <pc:docMk/>
            <pc:sldMk cId="1304409234" sldId="256"/>
            <ac:picMk id="6" creationId="{ED52F213-4487-4B41-9FED-7C8A92EAC138}"/>
          </ac:picMkLst>
        </pc:picChg>
        <pc:picChg chg="add del mod">
          <ac:chgData name="Nivargi, Rajal" userId="a5e8e1ef-2c8d-4f71-a3f4-78e4ad9aff50" providerId="ADAL" clId="{15AF90B0-017D-42CD-B88F-F33F4332323A}" dt="2020-03-21T00:33:10.921" v="513"/>
          <ac:picMkLst>
            <pc:docMk/>
            <pc:sldMk cId="1304409234" sldId="256"/>
            <ac:picMk id="7" creationId="{F6F3E0CA-EEDE-4F86-87D3-327A93BC65F0}"/>
          </ac:picMkLst>
        </pc:picChg>
        <pc:picChg chg="add del mod">
          <ac:chgData name="Nivargi, Rajal" userId="a5e8e1ef-2c8d-4f71-a3f4-78e4ad9aff50" providerId="ADAL" clId="{15AF90B0-017D-42CD-B88F-F33F4332323A}" dt="2020-03-21T00:34:28.052" v="515"/>
          <ac:picMkLst>
            <pc:docMk/>
            <pc:sldMk cId="1304409234" sldId="256"/>
            <ac:picMk id="9" creationId="{914D211D-04C1-4502-B657-EEE343F29B07}"/>
          </ac:picMkLst>
        </pc:picChg>
        <pc:picChg chg="add del mod">
          <ac:chgData name="Nivargi, Rajal" userId="a5e8e1ef-2c8d-4f71-a3f4-78e4ad9aff50" providerId="ADAL" clId="{15AF90B0-017D-42CD-B88F-F33F4332323A}" dt="2020-03-21T00:35:21.590" v="517"/>
          <ac:picMkLst>
            <pc:docMk/>
            <pc:sldMk cId="1304409234" sldId="256"/>
            <ac:picMk id="10" creationId="{7D8539C7-F91E-449C-A51E-33A071B2BA44}"/>
          </ac:picMkLst>
        </pc:picChg>
        <pc:picChg chg="add del mod">
          <ac:chgData name="Nivargi, Rajal" userId="a5e8e1ef-2c8d-4f71-a3f4-78e4ad9aff50" providerId="ADAL" clId="{15AF90B0-017D-42CD-B88F-F33F4332323A}" dt="2020-03-21T00:36:07.177" v="519"/>
          <ac:picMkLst>
            <pc:docMk/>
            <pc:sldMk cId="1304409234" sldId="256"/>
            <ac:picMk id="11" creationId="{D8DE9B21-206A-405D-B9AC-06C62BBA8985}"/>
          </ac:picMkLst>
        </pc:picChg>
        <pc:picChg chg="add del mod">
          <ac:chgData name="Nivargi, Rajal" userId="a5e8e1ef-2c8d-4f71-a3f4-78e4ad9aff50" providerId="ADAL" clId="{15AF90B0-017D-42CD-B88F-F33F4332323A}" dt="2020-03-21T00:36:56.422" v="521"/>
          <ac:picMkLst>
            <pc:docMk/>
            <pc:sldMk cId="1304409234" sldId="256"/>
            <ac:picMk id="12" creationId="{52905458-4F38-4682-B17D-C738A5B1E56D}"/>
          </ac:picMkLst>
        </pc:picChg>
        <pc:picChg chg="add del mod">
          <ac:chgData name="Nivargi, Rajal" userId="a5e8e1ef-2c8d-4f71-a3f4-78e4ad9aff50" providerId="ADAL" clId="{15AF90B0-017D-42CD-B88F-F33F4332323A}" dt="2020-03-21T02:29:01.623" v="529"/>
          <ac:picMkLst>
            <pc:docMk/>
            <pc:sldMk cId="1304409234" sldId="256"/>
            <ac:picMk id="13" creationId="{69F20955-2EF4-42AB-8FF7-674EED1687FA}"/>
          </ac:picMkLst>
        </pc:picChg>
        <pc:picChg chg="add mod">
          <ac:chgData name="Nivargi, Rajal" userId="a5e8e1ef-2c8d-4f71-a3f4-78e4ad9aff50" providerId="ADAL" clId="{15AF90B0-017D-42CD-B88F-F33F4332323A}" dt="2020-03-21T02:29:01.623" v="529"/>
          <ac:picMkLst>
            <pc:docMk/>
            <pc:sldMk cId="1304409234" sldId="256"/>
            <ac:picMk id="14" creationId="{F233D5A3-EB57-4637-A6C7-C8B6A98A2F7F}"/>
          </ac:picMkLst>
        </pc:picChg>
      </pc:sldChg>
      <pc:sldChg chg="addSp delSp modSp modTransition modAnim modNotesTx">
        <pc:chgData name="Nivargi, Rajal" userId="a5e8e1ef-2c8d-4f71-a3f4-78e4ad9aff50" providerId="ADAL" clId="{15AF90B0-017D-42CD-B88F-F33F4332323A}" dt="2020-03-21T02:30:37.375" v="531"/>
        <pc:sldMkLst>
          <pc:docMk/>
          <pc:sldMk cId="1308995445" sldId="257"/>
        </pc:sldMkLst>
        <pc:picChg chg="add del mod">
          <ac:chgData name="Nivargi, Rajal" userId="a5e8e1ef-2c8d-4f71-a3f4-78e4ad9aff50" providerId="ADAL" clId="{15AF90B0-017D-42CD-B88F-F33F4332323A}" dt="2020-03-21T00:32:28.493" v="511"/>
          <ac:picMkLst>
            <pc:docMk/>
            <pc:sldMk cId="1308995445" sldId="257"/>
            <ac:picMk id="4" creationId="{78BD07A2-8BBD-4381-AAFC-1D5D2EA5DDCC}"/>
          </ac:picMkLst>
        </pc:picChg>
        <pc:picChg chg="add del mod">
          <ac:chgData name="Nivargi, Rajal" userId="a5e8e1ef-2c8d-4f71-a3f4-78e4ad9aff50" providerId="ADAL" clId="{15AF90B0-017D-42CD-B88F-F33F4332323A}" dt="2020-03-21T00:34:28.052" v="515"/>
          <ac:picMkLst>
            <pc:docMk/>
            <pc:sldMk cId="1308995445" sldId="257"/>
            <ac:picMk id="5" creationId="{C4992C43-FB7A-4CD3-A3B6-A172EDBB1453}"/>
          </ac:picMkLst>
        </pc:picChg>
        <pc:picChg chg="add del mod">
          <ac:chgData name="Nivargi, Rajal" userId="a5e8e1ef-2c8d-4f71-a3f4-78e4ad9aff50" providerId="ADAL" clId="{15AF90B0-017D-42CD-B88F-F33F4332323A}" dt="2020-03-21T00:36:56.422" v="521"/>
          <ac:picMkLst>
            <pc:docMk/>
            <pc:sldMk cId="1308995445" sldId="257"/>
            <ac:picMk id="6" creationId="{20C927A7-E261-4CE0-BAB7-A425026519F5}"/>
          </ac:picMkLst>
        </pc:picChg>
        <pc:picChg chg="add del mod">
          <ac:chgData name="Nivargi, Rajal" userId="a5e8e1ef-2c8d-4f71-a3f4-78e4ad9aff50" providerId="ADAL" clId="{15AF90B0-017D-42CD-B88F-F33F4332323A}" dt="2020-03-21T02:29:01.623" v="529"/>
          <ac:picMkLst>
            <pc:docMk/>
            <pc:sldMk cId="1308995445" sldId="257"/>
            <ac:picMk id="7" creationId="{024FDDDC-0B91-4687-865E-FE659E81A2D8}"/>
          </ac:picMkLst>
        </pc:picChg>
        <pc:picChg chg="add del mod">
          <ac:chgData name="Nivargi, Rajal" userId="a5e8e1ef-2c8d-4f71-a3f4-78e4ad9aff50" providerId="ADAL" clId="{15AF90B0-017D-42CD-B88F-F33F4332323A}" dt="2020-03-21T02:29:35.645" v="530"/>
          <ac:picMkLst>
            <pc:docMk/>
            <pc:sldMk cId="1308995445" sldId="257"/>
            <ac:picMk id="8" creationId="{DB857010-115C-430C-AC07-824232A8D403}"/>
          </ac:picMkLst>
        </pc:picChg>
        <pc:picChg chg="add del mod">
          <ac:chgData name="Nivargi, Rajal" userId="a5e8e1ef-2c8d-4f71-a3f4-78e4ad9aff50" providerId="ADAL" clId="{15AF90B0-017D-42CD-B88F-F33F4332323A}" dt="2020-03-21T02:30:37.375" v="531"/>
          <ac:picMkLst>
            <pc:docMk/>
            <pc:sldMk cId="1308995445" sldId="257"/>
            <ac:picMk id="9" creationId="{A87847A3-EB9A-42AE-9A63-4AA0584E32D0}"/>
          </ac:picMkLst>
        </pc:picChg>
        <pc:picChg chg="add mod">
          <ac:chgData name="Nivargi, Rajal" userId="a5e8e1ef-2c8d-4f71-a3f4-78e4ad9aff50" providerId="ADAL" clId="{15AF90B0-017D-42CD-B88F-F33F4332323A}" dt="2020-03-21T02:30:37.375" v="531"/>
          <ac:picMkLst>
            <pc:docMk/>
            <pc:sldMk cId="1308995445" sldId="257"/>
            <ac:picMk id="10" creationId="{A94B9D1E-999C-4D5A-8D02-405F5F402F6D}"/>
          </ac:picMkLst>
        </pc:picChg>
      </pc:sldChg>
      <pc:sldChg chg="addSp delSp modSp modTransition modAnim">
        <pc:chgData name="Nivargi, Rajal" userId="a5e8e1ef-2c8d-4f71-a3f4-78e4ad9aff50" providerId="ADAL" clId="{15AF90B0-017D-42CD-B88F-F33F4332323A}" dt="2020-03-21T02:31:59.035" v="532"/>
        <pc:sldMkLst>
          <pc:docMk/>
          <pc:sldMk cId="2127071616" sldId="258"/>
        </pc:sldMkLst>
        <pc:picChg chg="add del mod">
          <ac:chgData name="Nivargi, Rajal" userId="a5e8e1ef-2c8d-4f71-a3f4-78e4ad9aff50" providerId="ADAL" clId="{15AF90B0-017D-42CD-B88F-F33F4332323A}" dt="2020-03-21T00:34:28.052" v="515"/>
          <ac:picMkLst>
            <pc:docMk/>
            <pc:sldMk cId="2127071616" sldId="258"/>
            <ac:picMk id="4" creationId="{7CBAA156-CF71-4D38-9B1E-E0D2CC78489F}"/>
          </ac:picMkLst>
        </pc:picChg>
        <pc:picChg chg="add del mod">
          <ac:chgData name="Nivargi, Rajal" userId="a5e8e1ef-2c8d-4f71-a3f4-78e4ad9aff50" providerId="ADAL" clId="{15AF90B0-017D-42CD-B88F-F33F4332323A}" dt="2020-03-21T00:36:56.422" v="521"/>
          <ac:picMkLst>
            <pc:docMk/>
            <pc:sldMk cId="2127071616" sldId="258"/>
            <ac:picMk id="5" creationId="{49B23915-9B5F-43B5-8497-AE0B008010D8}"/>
          </ac:picMkLst>
        </pc:picChg>
        <pc:picChg chg="add del mod">
          <ac:chgData name="Nivargi, Rajal" userId="a5e8e1ef-2c8d-4f71-a3f4-78e4ad9aff50" providerId="ADAL" clId="{15AF90B0-017D-42CD-B88F-F33F4332323A}" dt="2020-03-21T02:12:34.867" v="523"/>
          <ac:picMkLst>
            <pc:docMk/>
            <pc:sldMk cId="2127071616" sldId="258"/>
            <ac:picMk id="6" creationId="{788825AF-D324-48D3-BCA9-5B12B253D0EC}"/>
          </ac:picMkLst>
        </pc:picChg>
        <pc:picChg chg="add del mod">
          <ac:chgData name="Nivargi, Rajal" userId="a5e8e1ef-2c8d-4f71-a3f4-78e4ad9aff50" providerId="ADAL" clId="{15AF90B0-017D-42CD-B88F-F33F4332323A}" dt="2020-03-21T02:18:22.185" v="525"/>
          <ac:picMkLst>
            <pc:docMk/>
            <pc:sldMk cId="2127071616" sldId="258"/>
            <ac:picMk id="7" creationId="{82EB0D98-8B41-46C1-A859-BEE0CEBFE96B}"/>
          </ac:picMkLst>
        </pc:picChg>
        <pc:picChg chg="add del mod">
          <ac:chgData name="Nivargi, Rajal" userId="a5e8e1ef-2c8d-4f71-a3f4-78e4ad9aff50" providerId="ADAL" clId="{15AF90B0-017D-42CD-B88F-F33F4332323A}" dt="2020-03-21T02:31:59.035" v="532"/>
          <ac:picMkLst>
            <pc:docMk/>
            <pc:sldMk cId="2127071616" sldId="258"/>
            <ac:picMk id="8" creationId="{A7CA249C-6E03-412E-8C98-98640F45FC7D}"/>
          </ac:picMkLst>
        </pc:picChg>
        <pc:picChg chg="add mod">
          <ac:chgData name="Nivargi, Rajal" userId="a5e8e1ef-2c8d-4f71-a3f4-78e4ad9aff50" providerId="ADAL" clId="{15AF90B0-017D-42CD-B88F-F33F4332323A}" dt="2020-03-21T02:31:59.035" v="532"/>
          <ac:picMkLst>
            <pc:docMk/>
            <pc:sldMk cId="2127071616" sldId="258"/>
            <ac:picMk id="9" creationId="{52361118-5E18-49E7-9306-BAD3FD5CE54B}"/>
          </ac:picMkLst>
        </pc:picChg>
      </pc:sldChg>
      <pc:sldChg chg="addSp delSp modSp modTransition modAnim modNotesTx">
        <pc:chgData name="Nivargi, Rajal" userId="a5e8e1ef-2c8d-4f71-a3f4-78e4ad9aff50" providerId="ADAL" clId="{15AF90B0-017D-42CD-B88F-F33F4332323A}" dt="2020-03-21T03:02:09.104" v="568" actId="313"/>
        <pc:sldMkLst>
          <pc:docMk/>
          <pc:sldMk cId="2746206520" sldId="259"/>
        </pc:sldMkLst>
        <pc:spChg chg="mod">
          <ac:chgData name="Nivargi, Rajal" userId="a5e8e1ef-2c8d-4f71-a3f4-78e4ad9aff50" providerId="ADAL" clId="{15AF90B0-017D-42CD-B88F-F33F4332323A}" dt="2020-03-21T03:02:09.104" v="568" actId="313"/>
          <ac:spMkLst>
            <pc:docMk/>
            <pc:sldMk cId="2746206520" sldId="259"/>
            <ac:spMk id="8" creationId="{A2CA77CF-1974-4D57-97A5-99A404F09A89}"/>
          </ac:spMkLst>
        </pc:spChg>
        <pc:picChg chg="add del mod">
          <ac:chgData name="Nivargi, Rajal" userId="a5e8e1ef-2c8d-4f71-a3f4-78e4ad9aff50" providerId="ADAL" clId="{15AF90B0-017D-42CD-B88F-F33F4332323A}" dt="2020-03-21T00:34:28.052" v="515"/>
          <ac:picMkLst>
            <pc:docMk/>
            <pc:sldMk cId="2746206520" sldId="259"/>
            <ac:picMk id="3" creationId="{E70CB8EC-6086-463C-9897-67C292E49BBD}"/>
          </ac:picMkLst>
        </pc:picChg>
        <pc:picChg chg="add del mod">
          <ac:chgData name="Nivargi, Rajal" userId="a5e8e1ef-2c8d-4f71-a3f4-78e4ad9aff50" providerId="ADAL" clId="{15AF90B0-017D-42CD-B88F-F33F4332323A}" dt="2020-03-21T02:18:22.185" v="525"/>
          <ac:picMkLst>
            <pc:docMk/>
            <pc:sldMk cId="2746206520" sldId="259"/>
            <ac:picMk id="5" creationId="{DBDB16F1-4370-4F1D-8605-702A2CC7193F}"/>
          </ac:picMkLst>
        </pc:picChg>
        <pc:picChg chg="add del mod">
          <ac:chgData name="Nivargi, Rajal" userId="a5e8e1ef-2c8d-4f71-a3f4-78e4ad9aff50" providerId="ADAL" clId="{15AF90B0-017D-42CD-B88F-F33F4332323A}" dt="2020-03-21T02:20:51.363" v="526"/>
          <ac:picMkLst>
            <pc:docMk/>
            <pc:sldMk cId="2746206520" sldId="259"/>
            <ac:picMk id="7" creationId="{F034A9D7-DD31-41F4-A5E8-E0068706A863}"/>
          </ac:picMkLst>
        </pc:picChg>
        <pc:picChg chg="add del mod">
          <ac:chgData name="Nivargi, Rajal" userId="a5e8e1ef-2c8d-4f71-a3f4-78e4ad9aff50" providerId="ADAL" clId="{15AF90B0-017D-42CD-B88F-F33F4332323A}" dt="2020-03-21T02:21:52.506" v="527"/>
          <ac:picMkLst>
            <pc:docMk/>
            <pc:sldMk cId="2746206520" sldId="259"/>
            <ac:picMk id="9" creationId="{BC295270-0A82-4424-8857-2D8EE98CECB2}"/>
          </ac:picMkLst>
        </pc:picChg>
        <pc:picChg chg="add del mod">
          <ac:chgData name="Nivargi, Rajal" userId="a5e8e1ef-2c8d-4f71-a3f4-78e4ad9aff50" providerId="ADAL" clId="{15AF90B0-017D-42CD-B88F-F33F4332323A}" dt="2020-03-21T02:25:32.881" v="528"/>
          <ac:picMkLst>
            <pc:docMk/>
            <pc:sldMk cId="2746206520" sldId="259"/>
            <ac:picMk id="10" creationId="{3031C8B2-1CB8-4671-9355-D8F56B7C365C}"/>
          </ac:picMkLst>
        </pc:picChg>
        <pc:picChg chg="add del mod">
          <ac:chgData name="Nivargi, Rajal" userId="a5e8e1ef-2c8d-4f71-a3f4-78e4ad9aff50" providerId="ADAL" clId="{15AF90B0-017D-42CD-B88F-F33F4332323A}" dt="2020-03-21T02:33:36.667" v="533"/>
          <ac:picMkLst>
            <pc:docMk/>
            <pc:sldMk cId="2746206520" sldId="259"/>
            <ac:picMk id="11" creationId="{D6320606-9777-4058-8920-B9EDC7D16477}"/>
          </ac:picMkLst>
        </pc:picChg>
        <pc:picChg chg="add del mod">
          <ac:chgData name="Nivargi, Rajal" userId="a5e8e1ef-2c8d-4f71-a3f4-78e4ad9aff50" providerId="ADAL" clId="{15AF90B0-017D-42CD-B88F-F33F4332323A}" dt="2020-03-21T02:34:48.677" v="534"/>
          <ac:picMkLst>
            <pc:docMk/>
            <pc:sldMk cId="2746206520" sldId="259"/>
            <ac:picMk id="12" creationId="{443A7A78-1DBC-4861-AA2B-0375BF460944}"/>
          </ac:picMkLst>
        </pc:picChg>
        <pc:picChg chg="add del mod">
          <ac:chgData name="Nivargi, Rajal" userId="a5e8e1ef-2c8d-4f71-a3f4-78e4ad9aff50" providerId="ADAL" clId="{15AF90B0-017D-42CD-B88F-F33F4332323A}" dt="2020-03-21T02:37:27.471" v="535"/>
          <ac:picMkLst>
            <pc:docMk/>
            <pc:sldMk cId="2746206520" sldId="259"/>
            <ac:picMk id="13" creationId="{44762CB6-CADD-461E-ABB9-B2CF54733D65}"/>
          </ac:picMkLst>
        </pc:picChg>
        <pc:picChg chg="add mod">
          <ac:chgData name="Nivargi, Rajal" userId="a5e8e1ef-2c8d-4f71-a3f4-78e4ad9aff50" providerId="ADAL" clId="{15AF90B0-017D-42CD-B88F-F33F4332323A}" dt="2020-03-21T02:37:27.471" v="535"/>
          <ac:picMkLst>
            <pc:docMk/>
            <pc:sldMk cId="2746206520" sldId="259"/>
            <ac:picMk id="14" creationId="{B692DC19-3F15-4EE2-93E9-9204D8E9FB7F}"/>
          </ac:picMkLst>
        </pc:picChg>
      </pc:sldChg>
      <pc:sldChg chg="addSp delSp modSp modTransition">
        <pc:chgData name="Nivargi, Rajal" userId="a5e8e1ef-2c8d-4f71-a3f4-78e4ad9aff50" providerId="ADAL" clId="{15AF90B0-017D-42CD-B88F-F33F4332323A}" dt="2020-03-21T02:42:40.173" v="541"/>
        <pc:sldMkLst>
          <pc:docMk/>
          <pc:sldMk cId="2112274050" sldId="260"/>
        </pc:sldMkLst>
        <pc:picChg chg="add del mod">
          <ac:chgData name="Nivargi, Rajal" userId="a5e8e1ef-2c8d-4f71-a3f4-78e4ad9aff50" providerId="ADAL" clId="{15AF90B0-017D-42CD-B88F-F33F4332323A}" dt="2020-03-21T02:39:18.050" v="536"/>
          <ac:picMkLst>
            <pc:docMk/>
            <pc:sldMk cId="2112274050" sldId="260"/>
            <ac:picMk id="3" creationId="{CDCAE1E6-365C-4245-AED8-E74E84744243}"/>
          </ac:picMkLst>
        </pc:picChg>
        <pc:picChg chg="add del mod">
          <ac:chgData name="Nivargi, Rajal" userId="a5e8e1ef-2c8d-4f71-a3f4-78e4ad9aff50" providerId="ADAL" clId="{15AF90B0-017D-42CD-B88F-F33F4332323A}" dt="2020-03-21T02:39:40.719" v="537"/>
          <ac:picMkLst>
            <pc:docMk/>
            <pc:sldMk cId="2112274050" sldId="260"/>
            <ac:picMk id="5" creationId="{C2074257-BE1D-483D-A216-FBFFD35CF475}"/>
          </ac:picMkLst>
        </pc:picChg>
        <pc:picChg chg="add del mod">
          <ac:chgData name="Nivargi, Rajal" userId="a5e8e1ef-2c8d-4f71-a3f4-78e4ad9aff50" providerId="ADAL" clId="{15AF90B0-017D-42CD-B88F-F33F4332323A}" dt="2020-03-21T02:40:25.050" v="538"/>
          <ac:picMkLst>
            <pc:docMk/>
            <pc:sldMk cId="2112274050" sldId="260"/>
            <ac:picMk id="7" creationId="{1AC7E731-3988-43D6-B15B-EEE4E40A5625}"/>
          </ac:picMkLst>
        </pc:picChg>
        <pc:picChg chg="add del mod">
          <ac:chgData name="Nivargi, Rajal" userId="a5e8e1ef-2c8d-4f71-a3f4-78e4ad9aff50" providerId="ADAL" clId="{15AF90B0-017D-42CD-B88F-F33F4332323A}" dt="2020-03-21T02:41:11.114" v="539"/>
          <ac:picMkLst>
            <pc:docMk/>
            <pc:sldMk cId="2112274050" sldId="260"/>
            <ac:picMk id="8" creationId="{8A90270A-B57F-490A-96ED-16D1F250FEA6}"/>
          </ac:picMkLst>
        </pc:picChg>
        <pc:picChg chg="add del mod">
          <ac:chgData name="Nivargi, Rajal" userId="a5e8e1ef-2c8d-4f71-a3f4-78e4ad9aff50" providerId="ADAL" clId="{15AF90B0-017D-42CD-B88F-F33F4332323A}" dt="2020-03-21T02:41:37.362" v="540"/>
          <ac:picMkLst>
            <pc:docMk/>
            <pc:sldMk cId="2112274050" sldId="260"/>
            <ac:picMk id="9" creationId="{1F672801-0105-43E7-897C-46F7C4462C86}"/>
          </ac:picMkLst>
        </pc:picChg>
        <pc:picChg chg="add del mod">
          <ac:chgData name="Nivargi, Rajal" userId="a5e8e1ef-2c8d-4f71-a3f4-78e4ad9aff50" providerId="ADAL" clId="{15AF90B0-017D-42CD-B88F-F33F4332323A}" dt="2020-03-21T02:42:40.173" v="541"/>
          <ac:picMkLst>
            <pc:docMk/>
            <pc:sldMk cId="2112274050" sldId="260"/>
            <ac:picMk id="10" creationId="{82C3637B-64E1-44ED-8E8F-E3264957FBE6}"/>
          </ac:picMkLst>
        </pc:picChg>
        <pc:picChg chg="add mod">
          <ac:chgData name="Nivargi, Rajal" userId="a5e8e1ef-2c8d-4f71-a3f4-78e4ad9aff50" providerId="ADAL" clId="{15AF90B0-017D-42CD-B88F-F33F4332323A}" dt="2020-03-21T02:42:40.173" v="541"/>
          <ac:picMkLst>
            <pc:docMk/>
            <pc:sldMk cId="2112274050" sldId="260"/>
            <ac:picMk id="11" creationId="{5CA3C391-15D1-42F8-A21A-45195EA8ABE5}"/>
          </ac:picMkLst>
        </pc:picChg>
      </pc:sldChg>
      <pc:sldChg chg="addSp modSp modTransition">
        <pc:chgData name="Nivargi, Rajal" userId="a5e8e1ef-2c8d-4f71-a3f4-78e4ad9aff50" providerId="ADAL" clId="{15AF90B0-017D-42CD-B88F-F33F4332323A}" dt="2020-03-21T02:53:06.242" v="550"/>
        <pc:sldMkLst>
          <pc:docMk/>
          <pc:sldMk cId="4180805355" sldId="261"/>
        </pc:sldMkLst>
        <pc:picChg chg="add mod">
          <ac:chgData name="Nivargi, Rajal" userId="a5e8e1ef-2c8d-4f71-a3f4-78e4ad9aff50" providerId="ADAL" clId="{15AF90B0-017D-42CD-B88F-F33F4332323A}" dt="2020-03-21T02:53:06.242" v="550"/>
          <ac:picMkLst>
            <pc:docMk/>
            <pc:sldMk cId="4180805355" sldId="261"/>
            <ac:picMk id="3" creationId="{56E57DB8-69C7-4F62-95B5-63BA9B6CAC6C}"/>
          </ac:picMkLst>
        </pc:picChg>
      </pc:sldChg>
      <pc:sldChg chg="addSp delSp modSp modTransition">
        <pc:chgData name="Nivargi, Rajal" userId="a5e8e1ef-2c8d-4f71-a3f4-78e4ad9aff50" providerId="ADAL" clId="{15AF90B0-017D-42CD-B88F-F33F4332323A}" dt="2020-03-21T03:00:07.617" v="553"/>
        <pc:sldMkLst>
          <pc:docMk/>
          <pc:sldMk cId="2622143434" sldId="262"/>
        </pc:sldMkLst>
        <pc:picChg chg="add del mod">
          <ac:chgData name="Nivargi, Rajal" userId="a5e8e1ef-2c8d-4f71-a3f4-78e4ad9aff50" providerId="ADAL" clId="{15AF90B0-017D-42CD-B88F-F33F4332323A}" dt="2020-03-21T02:45:53.876" v="543"/>
          <ac:picMkLst>
            <pc:docMk/>
            <pc:sldMk cId="2622143434" sldId="262"/>
            <ac:picMk id="4" creationId="{49186B50-FBF2-4F84-A1A0-3AE9038D093A}"/>
          </ac:picMkLst>
        </pc:picChg>
        <pc:picChg chg="add del mod">
          <ac:chgData name="Nivargi, Rajal" userId="a5e8e1ef-2c8d-4f71-a3f4-78e4ad9aff50" providerId="ADAL" clId="{15AF90B0-017D-42CD-B88F-F33F4332323A}" dt="2020-03-21T02:47:17.664" v="544"/>
          <ac:picMkLst>
            <pc:docMk/>
            <pc:sldMk cId="2622143434" sldId="262"/>
            <ac:picMk id="5" creationId="{E422BB17-CD1C-4F64-8F09-21594C315A84}"/>
          </ac:picMkLst>
        </pc:picChg>
        <pc:picChg chg="add del mod">
          <ac:chgData name="Nivargi, Rajal" userId="a5e8e1ef-2c8d-4f71-a3f4-78e4ad9aff50" providerId="ADAL" clId="{15AF90B0-017D-42CD-B88F-F33F4332323A}" dt="2020-03-21T02:50:02.785" v="545"/>
          <ac:picMkLst>
            <pc:docMk/>
            <pc:sldMk cId="2622143434" sldId="262"/>
            <ac:picMk id="6" creationId="{D8F27EE9-578C-4651-B64B-7631A1252728}"/>
          </ac:picMkLst>
        </pc:picChg>
        <pc:picChg chg="add del mod">
          <ac:chgData name="Nivargi, Rajal" userId="a5e8e1ef-2c8d-4f71-a3f4-78e4ad9aff50" providerId="ADAL" clId="{15AF90B0-017D-42CD-B88F-F33F4332323A}" dt="2020-03-21T02:57:57.709" v="551"/>
          <ac:picMkLst>
            <pc:docMk/>
            <pc:sldMk cId="2622143434" sldId="262"/>
            <ac:picMk id="7" creationId="{9134FDE8-A44B-4F30-9EEA-6DAF4E8C1776}"/>
          </ac:picMkLst>
        </pc:picChg>
        <pc:picChg chg="add del mod">
          <ac:chgData name="Nivargi, Rajal" userId="a5e8e1ef-2c8d-4f71-a3f4-78e4ad9aff50" providerId="ADAL" clId="{15AF90B0-017D-42CD-B88F-F33F4332323A}" dt="2020-03-21T02:58:41.641" v="552"/>
          <ac:picMkLst>
            <pc:docMk/>
            <pc:sldMk cId="2622143434" sldId="262"/>
            <ac:picMk id="8" creationId="{E0DC58EF-793C-4200-9642-FBCD768AA937}"/>
          </ac:picMkLst>
        </pc:picChg>
        <pc:picChg chg="add del mod">
          <ac:chgData name="Nivargi, Rajal" userId="a5e8e1ef-2c8d-4f71-a3f4-78e4ad9aff50" providerId="ADAL" clId="{15AF90B0-017D-42CD-B88F-F33F4332323A}" dt="2020-03-21T03:00:07.617" v="553"/>
          <ac:picMkLst>
            <pc:docMk/>
            <pc:sldMk cId="2622143434" sldId="262"/>
            <ac:picMk id="9" creationId="{058230A7-BDCE-46B5-91EE-403B1B21BEC0}"/>
          </ac:picMkLst>
        </pc:picChg>
        <pc:picChg chg="add mod">
          <ac:chgData name="Nivargi, Rajal" userId="a5e8e1ef-2c8d-4f71-a3f4-78e4ad9aff50" providerId="ADAL" clId="{15AF90B0-017D-42CD-B88F-F33F4332323A}" dt="2020-03-21T03:00:07.617" v="553"/>
          <ac:picMkLst>
            <pc:docMk/>
            <pc:sldMk cId="2622143434" sldId="262"/>
            <ac:picMk id="10" creationId="{B224D5E7-9372-4C78-BAF8-3830C73B17AD}"/>
          </ac:picMkLst>
        </pc:picChg>
      </pc:sldChg>
      <pc:sldChg chg="addSp delSp modSp modTransition">
        <pc:chgData name="Nivargi, Rajal" userId="a5e8e1ef-2c8d-4f71-a3f4-78e4ad9aff50" providerId="ADAL" clId="{15AF90B0-017D-42CD-B88F-F33F4332323A}" dt="2020-03-21T02:52:56.021" v="549"/>
        <pc:sldMkLst>
          <pc:docMk/>
          <pc:sldMk cId="683606881" sldId="263"/>
        </pc:sldMkLst>
        <pc:picChg chg="add del mod">
          <ac:chgData name="Nivargi, Rajal" userId="a5e8e1ef-2c8d-4f71-a3f4-78e4ad9aff50" providerId="ADAL" clId="{15AF90B0-017D-42CD-B88F-F33F4332323A}" dt="2020-03-21T02:52:16.465" v="547"/>
          <ac:picMkLst>
            <pc:docMk/>
            <pc:sldMk cId="683606881" sldId="263"/>
            <ac:picMk id="3" creationId="{DAEA9D5C-BDD7-42EE-89CD-51A1306C8FCE}"/>
          </ac:picMkLst>
        </pc:picChg>
        <pc:picChg chg="add del mod">
          <ac:chgData name="Nivargi, Rajal" userId="a5e8e1ef-2c8d-4f71-a3f4-78e4ad9aff50" providerId="ADAL" clId="{15AF90B0-017D-42CD-B88F-F33F4332323A}" dt="2020-03-21T02:52:34.829" v="548"/>
          <ac:picMkLst>
            <pc:docMk/>
            <pc:sldMk cId="683606881" sldId="263"/>
            <ac:picMk id="5" creationId="{00756CA6-2B60-45F4-A2DA-D7E62F074094}"/>
          </ac:picMkLst>
        </pc:picChg>
        <pc:picChg chg="add del mod">
          <ac:chgData name="Nivargi, Rajal" userId="a5e8e1ef-2c8d-4f71-a3f4-78e4ad9aff50" providerId="ADAL" clId="{15AF90B0-017D-42CD-B88F-F33F4332323A}" dt="2020-03-21T02:52:56.021" v="549"/>
          <ac:picMkLst>
            <pc:docMk/>
            <pc:sldMk cId="683606881" sldId="263"/>
            <ac:picMk id="6" creationId="{488541E6-5C0D-4962-8B19-0D858294FC03}"/>
          </ac:picMkLst>
        </pc:picChg>
        <pc:picChg chg="add mod">
          <ac:chgData name="Nivargi, Rajal" userId="a5e8e1ef-2c8d-4f71-a3f4-78e4ad9aff50" providerId="ADAL" clId="{15AF90B0-017D-42CD-B88F-F33F4332323A}" dt="2020-03-21T02:52:56.021" v="549"/>
          <ac:picMkLst>
            <pc:docMk/>
            <pc:sldMk cId="683606881" sldId="263"/>
            <ac:picMk id="7" creationId="{B379F046-E1F9-4275-816D-4C5B00DFDFCA}"/>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Grad\583-PRML\Term%20project\Code\Output\Outpu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Grad\583-PRML\Term%20project\Code\Output\Outpu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Grad\583-PRML\Term%20project\Code\Output\Outpu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Grad\583-PRML\Term%20project\Code\Output\Output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Grad\583-PRML\Term%20project\Code\Output\Output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[Outputs.xlsx]Sheet3!PivotTable11</c:name>
    <c:fmtId val="6"/>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Sheet3!$B$1</c:f>
              <c:strCache>
                <c:ptCount val="1"/>
                <c:pt idx="0">
                  <c:v>Sum of Mean Absolute error</c:v>
                </c:pt>
              </c:strCache>
            </c:strRef>
          </c:tx>
          <c:spPr>
            <a:solidFill>
              <a:schemeClr val="accent1"/>
            </a:solidFill>
            <a:ln>
              <a:noFill/>
            </a:ln>
            <a:effectLst/>
          </c:spPr>
          <c:invertIfNegative val="0"/>
          <c:cat>
            <c:strRef>
              <c:f>Sheet3!$A$2:$A$6</c:f>
              <c:strCache>
                <c:ptCount val="4"/>
                <c:pt idx="0">
                  <c:v>AdaBoost</c:v>
                </c:pt>
                <c:pt idx="1">
                  <c:v>Gradient Boosting</c:v>
                </c:pt>
                <c:pt idx="2">
                  <c:v>Linear</c:v>
                </c:pt>
                <c:pt idx="3">
                  <c:v>Random Forests</c:v>
                </c:pt>
              </c:strCache>
            </c:strRef>
          </c:cat>
          <c:val>
            <c:numRef>
              <c:f>Sheet3!$B$2:$B$6</c:f>
              <c:numCache>
                <c:formatCode>General</c:formatCode>
                <c:ptCount val="4"/>
                <c:pt idx="0">
                  <c:v>9.65652043409718</c:v>
                </c:pt>
                <c:pt idx="1">
                  <c:v>6.4859963684737965</c:v>
                </c:pt>
                <c:pt idx="2">
                  <c:v>9.9044230489665406</c:v>
                </c:pt>
                <c:pt idx="3">
                  <c:v>6.4920582467229559</c:v>
                </c:pt>
              </c:numCache>
            </c:numRef>
          </c:val>
          <c:extLst>
            <c:ext xmlns:c16="http://schemas.microsoft.com/office/drawing/2014/chart" uri="{C3380CC4-5D6E-409C-BE32-E72D297353CC}">
              <c16:uniqueId val="{00000000-3035-475B-8AC1-CE0F43CF3B1B}"/>
            </c:ext>
          </c:extLst>
        </c:ser>
        <c:ser>
          <c:idx val="1"/>
          <c:order val="1"/>
          <c:tx>
            <c:strRef>
              <c:f>Sheet3!$C$1</c:f>
              <c:strCache>
                <c:ptCount val="1"/>
                <c:pt idx="0">
                  <c:v>Sum of Median Absolute error</c:v>
                </c:pt>
              </c:strCache>
            </c:strRef>
          </c:tx>
          <c:spPr>
            <a:solidFill>
              <a:schemeClr val="accent2"/>
            </a:solidFill>
            <a:ln>
              <a:noFill/>
            </a:ln>
            <a:effectLst/>
          </c:spPr>
          <c:invertIfNegative val="0"/>
          <c:cat>
            <c:strRef>
              <c:f>Sheet3!$A$2:$A$6</c:f>
              <c:strCache>
                <c:ptCount val="4"/>
                <c:pt idx="0">
                  <c:v>AdaBoost</c:v>
                </c:pt>
                <c:pt idx="1">
                  <c:v>Gradient Boosting</c:v>
                </c:pt>
                <c:pt idx="2">
                  <c:v>Linear</c:v>
                </c:pt>
                <c:pt idx="3">
                  <c:v>Random Forests</c:v>
                </c:pt>
              </c:strCache>
            </c:strRef>
          </c:cat>
          <c:val>
            <c:numRef>
              <c:f>Sheet3!$C$2:$C$6</c:f>
              <c:numCache>
                <c:formatCode>General</c:formatCode>
                <c:ptCount val="4"/>
                <c:pt idx="0">
                  <c:v>3.8762782368677327</c:v>
                </c:pt>
                <c:pt idx="1">
                  <c:v>0.70691288855960666</c:v>
                </c:pt>
                <c:pt idx="2">
                  <c:v>3.7609354798462902</c:v>
                </c:pt>
                <c:pt idx="3">
                  <c:v>0.41666666666666663</c:v>
                </c:pt>
              </c:numCache>
            </c:numRef>
          </c:val>
          <c:extLst>
            <c:ext xmlns:c16="http://schemas.microsoft.com/office/drawing/2014/chart" uri="{C3380CC4-5D6E-409C-BE32-E72D297353CC}">
              <c16:uniqueId val="{00000001-3035-475B-8AC1-CE0F43CF3B1B}"/>
            </c:ext>
          </c:extLst>
        </c:ser>
        <c:dLbls>
          <c:showLegendKey val="0"/>
          <c:showVal val="0"/>
          <c:showCatName val="0"/>
          <c:showSerName val="0"/>
          <c:showPercent val="0"/>
          <c:showBubbleSize val="0"/>
        </c:dLbls>
        <c:gapWidth val="219"/>
        <c:overlap val="-27"/>
        <c:axId val="344989232"/>
        <c:axId val="344989560"/>
      </c:barChart>
      <c:catAx>
        <c:axId val="344989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4989560"/>
        <c:crosses val="autoZero"/>
        <c:auto val="1"/>
        <c:lblAlgn val="ctr"/>
        <c:lblOffset val="100"/>
        <c:noMultiLvlLbl val="0"/>
      </c:catAx>
      <c:valAx>
        <c:axId val="344989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49892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[Outputs.xlsx]Sheet4!PivotTable12</c:name>
    <c:fmtId val="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Sheet4!$B$1</c:f>
              <c:strCache>
                <c:ptCount val="1"/>
                <c:pt idx="0">
                  <c:v>Sum of Mean Squared error</c:v>
                </c:pt>
              </c:strCache>
            </c:strRef>
          </c:tx>
          <c:spPr>
            <a:solidFill>
              <a:schemeClr val="accent1"/>
            </a:solidFill>
            <a:ln>
              <a:noFill/>
            </a:ln>
            <a:effectLst/>
          </c:spPr>
          <c:invertIfNegative val="0"/>
          <c:cat>
            <c:strRef>
              <c:f>Sheet4!$A$2:$A$6</c:f>
              <c:strCache>
                <c:ptCount val="4"/>
                <c:pt idx="0">
                  <c:v>AdaBoost</c:v>
                </c:pt>
                <c:pt idx="1">
                  <c:v>Gradient Boosting</c:v>
                </c:pt>
                <c:pt idx="2">
                  <c:v>Linear</c:v>
                </c:pt>
                <c:pt idx="3">
                  <c:v>Random Forests</c:v>
                </c:pt>
              </c:strCache>
            </c:strRef>
          </c:cat>
          <c:val>
            <c:numRef>
              <c:f>Sheet4!$B$2:$B$6</c:f>
              <c:numCache>
                <c:formatCode>General</c:formatCode>
                <c:ptCount val="4"/>
                <c:pt idx="0">
                  <c:v>1116.0262682639336</c:v>
                </c:pt>
                <c:pt idx="1">
                  <c:v>994.0803989155263</c:v>
                </c:pt>
                <c:pt idx="2">
                  <c:v>1045.368448671554</c:v>
                </c:pt>
                <c:pt idx="3">
                  <c:v>859.53583609903603</c:v>
                </c:pt>
              </c:numCache>
            </c:numRef>
          </c:val>
          <c:extLst>
            <c:ext xmlns:c16="http://schemas.microsoft.com/office/drawing/2014/chart" uri="{C3380CC4-5D6E-409C-BE32-E72D297353CC}">
              <c16:uniqueId val="{00000000-DA6C-45A0-B7B5-C2302EB8275A}"/>
            </c:ext>
          </c:extLst>
        </c:ser>
        <c:ser>
          <c:idx val="1"/>
          <c:order val="1"/>
          <c:tx>
            <c:strRef>
              <c:f>Sheet4!$C$1</c:f>
              <c:strCache>
                <c:ptCount val="1"/>
                <c:pt idx="0">
                  <c:v>Sum of Max Error</c:v>
                </c:pt>
              </c:strCache>
            </c:strRef>
          </c:tx>
          <c:spPr>
            <a:solidFill>
              <a:schemeClr val="accent2"/>
            </a:solidFill>
            <a:ln>
              <a:noFill/>
            </a:ln>
            <a:effectLst/>
          </c:spPr>
          <c:invertIfNegative val="0"/>
          <c:cat>
            <c:strRef>
              <c:f>Sheet4!$A$2:$A$6</c:f>
              <c:strCache>
                <c:ptCount val="4"/>
                <c:pt idx="0">
                  <c:v>AdaBoost</c:v>
                </c:pt>
                <c:pt idx="1">
                  <c:v>Gradient Boosting</c:v>
                </c:pt>
                <c:pt idx="2">
                  <c:v>Linear</c:v>
                </c:pt>
                <c:pt idx="3">
                  <c:v>Random Forests</c:v>
                </c:pt>
              </c:strCache>
            </c:strRef>
          </c:cat>
          <c:val>
            <c:numRef>
              <c:f>Sheet4!$C$2:$C$6</c:f>
              <c:numCache>
                <c:formatCode>General</c:formatCode>
                <c:ptCount val="4"/>
                <c:pt idx="0">
                  <c:v>303.82749723385962</c:v>
                </c:pt>
                <c:pt idx="1">
                  <c:v>305.22351432877133</c:v>
                </c:pt>
                <c:pt idx="2">
                  <c:v>288.34946038455155</c:v>
                </c:pt>
                <c:pt idx="3">
                  <c:v>249.4</c:v>
                </c:pt>
              </c:numCache>
            </c:numRef>
          </c:val>
          <c:extLst>
            <c:ext xmlns:c16="http://schemas.microsoft.com/office/drawing/2014/chart" uri="{C3380CC4-5D6E-409C-BE32-E72D297353CC}">
              <c16:uniqueId val="{00000001-DA6C-45A0-B7B5-C2302EB8275A}"/>
            </c:ext>
          </c:extLst>
        </c:ser>
        <c:dLbls>
          <c:showLegendKey val="0"/>
          <c:showVal val="0"/>
          <c:showCatName val="0"/>
          <c:showSerName val="0"/>
          <c:showPercent val="0"/>
          <c:showBubbleSize val="0"/>
        </c:dLbls>
        <c:gapWidth val="219"/>
        <c:overlap val="-27"/>
        <c:axId val="647609056"/>
        <c:axId val="647612336"/>
      </c:barChart>
      <c:catAx>
        <c:axId val="647609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7612336"/>
        <c:crosses val="autoZero"/>
        <c:auto val="1"/>
        <c:lblAlgn val="ctr"/>
        <c:lblOffset val="100"/>
        <c:noMultiLvlLbl val="0"/>
      </c:catAx>
      <c:valAx>
        <c:axId val="6476123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76090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Maximum</a:t>
            </a:r>
            <a:r>
              <a:rPr lang="en-US" baseline="0" dirty="0"/>
              <a:t> </a:t>
            </a:r>
            <a:r>
              <a:rPr lang="en-US" dirty="0"/>
              <a:t>R2 Score over 10 observations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Sheet1!$F$38</c:f>
              <c:strCache>
                <c:ptCount val="1"/>
                <c:pt idx="0">
                  <c:v>R2 Score</c:v>
                </c:pt>
              </c:strCache>
            </c:strRef>
          </c:tx>
          <c:spPr>
            <a:solidFill>
              <a:schemeClr val="accent1"/>
            </a:solidFill>
            <a:ln>
              <a:noFill/>
            </a:ln>
            <a:effectLst/>
          </c:spPr>
          <c:invertIfNegative val="0"/>
          <c:cat>
            <c:strRef>
              <c:f>Sheet1!$A$39:$A$42</c:f>
              <c:strCache>
                <c:ptCount val="4"/>
                <c:pt idx="0">
                  <c:v>Linear</c:v>
                </c:pt>
                <c:pt idx="1">
                  <c:v>Random Forests</c:v>
                </c:pt>
                <c:pt idx="2">
                  <c:v>Gradient Boosting</c:v>
                </c:pt>
                <c:pt idx="3">
                  <c:v>AdaBoost</c:v>
                </c:pt>
              </c:strCache>
            </c:strRef>
          </c:cat>
          <c:val>
            <c:numRef>
              <c:f>Sheet1!$F$39:$F$42</c:f>
              <c:numCache>
                <c:formatCode>General</c:formatCode>
                <c:ptCount val="4"/>
                <c:pt idx="0">
                  <c:v>0.69822655530825894</c:v>
                </c:pt>
                <c:pt idx="1">
                  <c:v>0.71573992992153201</c:v>
                </c:pt>
                <c:pt idx="2">
                  <c:v>0.55763772092091501</c:v>
                </c:pt>
                <c:pt idx="3">
                  <c:v>0.59620287197820798</c:v>
                </c:pt>
              </c:numCache>
            </c:numRef>
          </c:val>
          <c:extLst>
            <c:ext xmlns:c16="http://schemas.microsoft.com/office/drawing/2014/chart" uri="{C3380CC4-5D6E-409C-BE32-E72D297353CC}">
              <c16:uniqueId val="{00000000-816F-44E2-ACB2-58909046E705}"/>
            </c:ext>
          </c:extLst>
        </c:ser>
        <c:dLbls>
          <c:showLegendKey val="0"/>
          <c:showVal val="0"/>
          <c:showCatName val="0"/>
          <c:showSerName val="0"/>
          <c:showPercent val="0"/>
          <c:showBubbleSize val="0"/>
        </c:dLbls>
        <c:gapWidth val="182"/>
        <c:axId val="649699136"/>
        <c:axId val="649699792"/>
      </c:barChart>
      <c:catAx>
        <c:axId val="64969913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9699792"/>
        <c:crosses val="autoZero"/>
        <c:auto val="1"/>
        <c:lblAlgn val="ctr"/>
        <c:lblOffset val="100"/>
        <c:noMultiLvlLbl val="0"/>
      </c:catAx>
      <c:valAx>
        <c:axId val="6496997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96991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Mean</a:t>
            </a:r>
            <a:r>
              <a:rPr lang="en-IN" baseline="0"/>
              <a:t> squared error</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Code2!$A$36</c:f>
              <c:strCache>
                <c:ptCount val="1"/>
                <c:pt idx="0">
                  <c:v>Linear</c:v>
                </c:pt>
              </c:strCache>
            </c:strRef>
          </c:tx>
          <c:spPr>
            <a:ln w="28575" cap="rnd">
              <a:solidFill>
                <a:schemeClr val="accent1"/>
              </a:solidFill>
              <a:round/>
            </a:ln>
            <a:effectLst/>
          </c:spPr>
          <c:marker>
            <c:symbol val="none"/>
          </c:marker>
          <c:cat>
            <c:strRef>
              <c:f>Code2!$B$34:$I$35</c:f>
              <c:strCache>
                <c:ptCount val="8"/>
                <c:pt idx="0">
                  <c:v>Train data</c:v>
                </c:pt>
                <c:pt idx="1">
                  <c:v>Randomly permuted train data</c:v>
                </c:pt>
                <c:pt idx="2">
                  <c:v>estimators =300</c:v>
                </c:pt>
                <c:pt idx="3">
                  <c:v>estimators =500</c:v>
                </c:pt>
                <c:pt idx="4">
                  <c:v>Filter</c:v>
                </c:pt>
                <c:pt idx="5">
                  <c:v>Filter(estimators=300)</c:v>
                </c:pt>
                <c:pt idx="6">
                  <c:v>Filter+Wrapper</c:v>
                </c:pt>
                <c:pt idx="7">
                  <c:v>Filter+Wrapper(estimators=500)</c:v>
                </c:pt>
              </c:strCache>
              <c:extLst/>
            </c:strRef>
          </c:cat>
          <c:val>
            <c:numRef>
              <c:f>Code2!$B$36:$I$36</c:f>
              <c:numCache>
                <c:formatCode>General</c:formatCode>
                <c:ptCount val="8"/>
                <c:pt idx="0">
                  <c:v>482.31171524892102</c:v>
                </c:pt>
                <c:pt idx="1">
                  <c:v>482.18960563241097</c:v>
                </c:pt>
                <c:pt idx="2">
                  <c:v>482.30360514400002</c:v>
                </c:pt>
                <c:pt idx="3">
                  <c:v>482.30360514400002</c:v>
                </c:pt>
                <c:pt idx="4">
                  <c:v>478.77498923622699</c:v>
                </c:pt>
                <c:pt idx="5">
                  <c:v>478.77498923622699</c:v>
                </c:pt>
                <c:pt idx="6">
                  <c:v>479.21716722510098</c:v>
                </c:pt>
                <c:pt idx="7">
                  <c:v>479.21716722510098</c:v>
                </c:pt>
              </c:numCache>
            </c:numRef>
          </c:val>
          <c:smooth val="0"/>
          <c:extLst>
            <c:ext xmlns:c16="http://schemas.microsoft.com/office/drawing/2014/chart" uri="{C3380CC4-5D6E-409C-BE32-E72D297353CC}">
              <c16:uniqueId val="{00000000-5317-42CF-83FB-40DED6843B4C}"/>
            </c:ext>
          </c:extLst>
        </c:ser>
        <c:ser>
          <c:idx val="1"/>
          <c:order val="1"/>
          <c:tx>
            <c:strRef>
              <c:f>Code2!$A$37</c:f>
              <c:strCache>
                <c:ptCount val="1"/>
                <c:pt idx="0">
                  <c:v>Random Forests</c:v>
                </c:pt>
              </c:strCache>
            </c:strRef>
          </c:tx>
          <c:spPr>
            <a:ln w="28575" cap="rnd">
              <a:solidFill>
                <a:schemeClr val="accent2"/>
              </a:solidFill>
              <a:round/>
            </a:ln>
            <a:effectLst/>
          </c:spPr>
          <c:marker>
            <c:symbol val="none"/>
          </c:marker>
          <c:cat>
            <c:strRef>
              <c:f>Code2!$B$34:$I$35</c:f>
              <c:strCache>
                <c:ptCount val="8"/>
                <c:pt idx="0">
                  <c:v>Train data</c:v>
                </c:pt>
                <c:pt idx="1">
                  <c:v>Randomly permuted train data</c:v>
                </c:pt>
                <c:pt idx="2">
                  <c:v>estimators =300</c:v>
                </c:pt>
                <c:pt idx="3">
                  <c:v>estimators =500</c:v>
                </c:pt>
                <c:pt idx="4">
                  <c:v>Filter</c:v>
                </c:pt>
                <c:pt idx="5">
                  <c:v>Filter(estimators=300)</c:v>
                </c:pt>
                <c:pt idx="6">
                  <c:v>Filter+Wrapper</c:v>
                </c:pt>
                <c:pt idx="7">
                  <c:v>Filter+Wrapper(estimators=500)</c:v>
                </c:pt>
              </c:strCache>
              <c:extLst/>
            </c:strRef>
          </c:cat>
          <c:val>
            <c:numRef>
              <c:f>Code2!$B$37:$I$37</c:f>
              <c:numCache>
                <c:formatCode>General</c:formatCode>
                <c:ptCount val="8"/>
                <c:pt idx="0">
                  <c:v>535.17683091787399</c:v>
                </c:pt>
                <c:pt idx="1">
                  <c:v>454.20580736714902</c:v>
                </c:pt>
                <c:pt idx="2">
                  <c:v>537.73591957705503</c:v>
                </c:pt>
                <c:pt idx="3">
                  <c:v>548.53700144743505</c:v>
                </c:pt>
                <c:pt idx="4">
                  <c:v>266.94004596672403</c:v>
                </c:pt>
                <c:pt idx="5">
                  <c:v>318.573526485505</c:v>
                </c:pt>
                <c:pt idx="6">
                  <c:v>273.71035411285197</c:v>
                </c:pt>
                <c:pt idx="7">
                  <c:v>335.53100838403202</c:v>
                </c:pt>
              </c:numCache>
            </c:numRef>
          </c:val>
          <c:smooth val="0"/>
          <c:extLst>
            <c:ext xmlns:c16="http://schemas.microsoft.com/office/drawing/2014/chart" uri="{C3380CC4-5D6E-409C-BE32-E72D297353CC}">
              <c16:uniqueId val="{00000001-5317-42CF-83FB-40DED6843B4C}"/>
            </c:ext>
          </c:extLst>
        </c:ser>
        <c:ser>
          <c:idx val="2"/>
          <c:order val="2"/>
          <c:tx>
            <c:strRef>
              <c:f>Code2!$A$38</c:f>
              <c:strCache>
                <c:ptCount val="1"/>
                <c:pt idx="0">
                  <c:v>Gradient Boosting</c:v>
                </c:pt>
              </c:strCache>
            </c:strRef>
          </c:tx>
          <c:spPr>
            <a:ln w="28575" cap="rnd">
              <a:solidFill>
                <a:schemeClr val="accent3"/>
              </a:solidFill>
              <a:round/>
            </a:ln>
            <a:effectLst/>
          </c:spPr>
          <c:marker>
            <c:symbol val="none"/>
          </c:marker>
          <c:cat>
            <c:strRef>
              <c:f>Code2!$B$34:$I$35</c:f>
              <c:strCache>
                <c:ptCount val="8"/>
                <c:pt idx="0">
                  <c:v>Train data</c:v>
                </c:pt>
                <c:pt idx="1">
                  <c:v>Randomly permuted train data</c:v>
                </c:pt>
                <c:pt idx="2">
                  <c:v>estimators =300</c:v>
                </c:pt>
                <c:pt idx="3">
                  <c:v>estimators =500</c:v>
                </c:pt>
                <c:pt idx="4">
                  <c:v>Filter</c:v>
                </c:pt>
                <c:pt idx="5">
                  <c:v>Filter(estimators=300)</c:v>
                </c:pt>
                <c:pt idx="6">
                  <c:v>Filter+Wrapper</c:v>
                </c:pt>
                <c:pt idx="7">
                  <c:v>Filter+Wrapper(estimators=500)</c:v>
                </c:pt>
              </c:strCache>
              <c:extLst/>
            </c:strRef>
          </c:cat>
          <c:val>
            <c:numRef>
              <c:f>Code2!$B$38:$I$38</c:f>
              <c:numCache>
                <c:formatCode>General</c:formatCode>
                <c:ptCount val="8"/>
                <c:pt idx="0">
                  <c:v>706.82989722202205</c:v>
                </c:pt>
                <c:pt idx="1">
                  <c:v>706.82989722202205</c:v>
                </c:pt>
                <c:pt idx="2">
                  <c:v>808.56467948576994</c:v>
                </c:pt>
                <c:pt idx="3">
                  <c:v>946.19893140423005</c:v>
                </c:pt>
                <c:pt idx="4">
                  <c:v>529.53096091123803</c:v>
                </c:pt>
                <c:pt idx="5">
                  <c:v>436.31077050415797</c:v>
                </c:pt>
                <c:pt idx="6">
                  <c:v>574.33154950907397</c:v>
                </c:pt>
                <c:pt idx="7">
                  <c:v>496.84498106413798</c:v>
                </c:pt>
              </c:numCache>
            </c:numRef>
          </c:val>
          <c:smooth val="0"/>
          <c:extLst>
            <c:ext xmlns:c16="http://schemas.microsoft.com/office/drawing/2014/chart" uri="{C3380CC4-5D6E-409C-BE32-E72D297353CC}">
              <c16:uniqueId val="{00000002-5317-42CF-83FB-40DED6843B4C}"/>
            </c:ext>
          </c:extLst>
        </c:ser>
        <c:ser>
          <c:idx val="3"/>
          <c:order val="3"/>
          <c:tx>
            <c:strRef>
              <c:f>Code2!$A$39</c:f>
              <c:strCache>
                <c:ptCount val="1"/>
                <c:pt idx="0">
                  <c:v>AdaBoost</c:v>
                </c:pt>
              </c:strCache>
            </c:strRef>
          </c:tx>
          <c:spPr>
            <a:ln w="28575" cap="rnd">
              <a:solidFill>
                <a:schemeClr val="accent4"/>
              </a:solidFill>
              <a:round/>
            </a:ln>
            <a:effectLst/>
          </c:spPr>
          <c:marker>
            <c:symbol val="none"/>
          </c:marker>
          <c:cat>
            <c:strRef>
              <c:f>Code2!$B$34:$I$35</c:f>
              <c:strCache>
                <c:ptCount val="8"/>
                <c:pt idx="0">
                  <c:v>Train data</c:v>
                </c:pt>
                <c:pt idx="1">
                  <c:v>Randomly permuted train data</c:v>
                </c:pt>
                <c:pt idx="2">
                  <c:v>estimators =300</c:v>
                </c:pt>
                <c:pt idx="3">
                  <c:v>estimators =500</c:v>
                </c:pt>
                <c:pt idx="4">
                  <c:v>Filter</c:v>
                </c:pt>
                <c:pt idx="5">
                  <c:v>Filter(estimators=300)</c:v>
                </c:pt>
                <c:pt idx="6">
                  <c:v>Filter+Wrapper</c:v>
                </c:pt>
                <c:pt idx="7">
                  <c:v>Filter+Wrapper(estimators=500)</c:v>
                </c:pt>
              </c:strCache>
              <c:extLst/>
            </c:strRef>
          </c:cat>
          <c:val>
            <c:numRef>
              <c:f>Code2!$B$39:$I$39</c:f>
              <c:numCache>
                <c:formatCode>General</c:formatCode>
                <c:ptCount val="8"/>
                <c:pt idx="0">
                  <c:v>778.53452188790504</c:v>
                </c:pt>
                <c:pt idx="1">
                  <c:v>679.290864421783</c:v>
                </c:pt>
                <c:pt idx="2">
                  <c:v>770.08381520248804</c:v>
                </c:pt>
                <c:pt idx="3">
                  <c:v>860.58529818566501</c:v>
                </c:pt>
                <c:pt idx="4">
                  <c:v>587.36461820540501</c:v>
                </c:pt>
                <c:pt idx="5">
                  <c:v>560.90180661718705</c:v>
                </c:pt>
                <c:pt idx="6">
                  <c:v>608.17602469439498</c:v>
                </c:pt>
                <c:pt idx="7">
                  <c:v>547.12083049671105</c:v>
                </c:pt>
              </c:numCache>
            </c:numRef>
          </c:val>
          <c:smooth val="0"/>
          <c:extLst>
            <c:ext xmlns:c16="http://schemas.microsoft.com/office/drawing/2014/chart" uri="{C3380CC4-5D6E-409C-BE32-E72D297353CC}">
              <c16:uniqueId val="{00000003-5317-42CF-83FB-40DED6843B4C}"/>
            </c:ext>
          </c:extLst>
        </c:ser>
        <c:dLbls>
          <c:showLegendKey val="0"/>
          <c:showVal val="0"/>
          <c:showCatName val="0"/>
          <c:showSerName val="0"/>
          <c:showPercent val="0"/>
          <c:showBubbleSize val="0"/>
        </c:dLbls>
        <c:smooth val="0"/>
        <c:axId val="738829080"/>
        <c:axId val="738830392"/>
      </c:lineChart>
      <c:catAx>
        <c:axId val="738829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8830392"/>
        <c:crosses val="autoZero"/>
        <c:auto val="1"/>
        <c:lblAlgn val="ctr"/>
        <c:lblOffset val="100"/>
        <c:noMultiLvlLbl val="0"/>
      </c:catAx>
      <c:valAx>
        <c:axId val="7388303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88290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R2</a:t>
            </a:r>
            <a:r>
              <a:rPr lang="en-IN" baseline="0"/>
              <a:t> score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Code2!$A$43</c:f>
              <c:strCache>
                <c:ptCount val="1"/>
                <c:pt idx="0">
                  <c:v>Linear</c:v>
                </c:pt>
              </c:strCache>
            </c:strRef>
          </c:tx>
          <c:spPr>
            <a:ln w="28575" cap="rnd">
              <a:solidFill>
                <a:schemeClr val="accent1"/>
              </a:solidFill>
              <a:round/>
            </a:ln>
            <a:effectLst/>
          </c:spPr>
          <c:marker>
            <c:symbol val="none"/>
          </c:marker>
          <c:cat>
            <c:strRef>
              <c:f>Code2!$B$41:$I$42</c:f>
              <c:strCache>
                <c:ptCount val="8"/>
                <c:pt idx="0">
                  <c:v>Train data</c:v>
                </c:pt>
                <c:pt idx="1">
                  <c:v>Randomly permuted train data</c:v>
                </c:pt>
                <c:pt idx="2">
                  <c:v>estimators =300</c:v>
                </c:pt>
                <c:pt idx="3">
                  <c:v>estimators =500</c:v>
                </c:pt>
                <c:pt idx="4">
                  <c:v>Filter</c:v>
                </c:pt>
                <c:pt idx="5">
                  <c:v>Filter(estimators=300)</c:v>
                </c:pt>
                <c:pt idx="6">
                  <c:v>Filter+Wrapper</c:v>
                </c:pt>
                <c:pt idx="7">
                  <c:v>Filter+Wrapper(estimators=500)</c:v>
                </c:pt>
              </c:strCache>
              <c:extLst/>
            </c:strRef>
          </c:cat>
          <c:val>
            <c:numRef>
              <c:f>Code2!$B$43:$I$43</c:f>
              <c:numCache>
                <c:formatCode>General</c:formatCode>
                <c:ptCount val="8"/>
                <c:pt idx="0">
                  <c:v>0.69815013425070505</c:v>
                </c:pt>
                <c:pt idx="1">
                  <c:v>0.69822655530825894</c:v>
                </c:pt>
                <c:pt idx="2">
                  <c:v>0.69815520987711899</c:v>
                </c:pt>
                <c:pt idx="3">
                  <c:v>0.69815520987711899</c:v>
                </c:pt>
                <c:pt idx="4">
                  <c:v>0.700363558138973</c:v>
                </c:pt>
                <c:pt idx="5">
                  <c:v>0.700363558138973</c:v>
                </c:pt>
                <c:pt idx="6">
                  <c:v>0.70008682555637403</c:v>
                </c:pt>
                <c:pt idx="7">
                  <c:v>0.70008682555637403</c:v>
                </c:pt>
              </c:numCache>
            </c:numRef>
          </c:val>
          <c:smooth val="0"/>
          <c:extLst>
            <c:ext xmlns:c16="http://schemas.microsoft.com/office/drawing/2014/chart" uri="{C3380CC4-5D6E-409C-BE32-E72D297353CC}">
              <c16:uniqueId val="{00000000-C489-4109-9E64-340A188E3613}"/>
            </c:ext>
          </c:extLst>
        </c:ser>
        <c:ser>
          <c:idx val="1"/>
          <c:order val="1"/>
          <c:tx>
            <c:strRef>
              <c:f>Code2!$A$44</c:f>
              <c:strCache>
                <c:ptCount val="1"/>
                <c:pt idx="0">
                  <c:v>Random Forests</c:v>
                </c:pt>
              </c:strCache>
            </c:strRef>
          </c:tx>
          <c:spPr>
            <a:ln w="28575" cap="rnd">
              <a:solidFill>
                <a:schemeClr val="accent2"/>
              </a:solidFill>
              <a:round/>
            </a:ln>
            <a:effectLst/>
          </c:spPr>
          <c:marker>
            <c:symbol val="none"/>
          </c:marker>
          <c:cat>
            <c:strRef>
              <c:f>Code2!$B$41:$I$42</c:f>
              <c:strCache>
                <c:ptCount val="8"/>
                <c:pt idx="0">
                  <c:v>Train data</c:v>
                </c:pt>
                <c:pt idx="1">
                  <c:v>Randomly permuted train data</c:v>
                </c:pt>
                <c:pt idx="2">
                  <c:v>estimators =300</c:v>
                </c:pt>
                <c:pt idx="3">
                  <c:v>estimators =500</c:v>
                </c:pt>
                <c:pt idx="4">
                  <c:v>Filter</c:v>
                </c:pt>
                <c:pt idx="5">
                  <c:v>Filter(estimators=300)</c:v>
                </c:pt>
                <c:pt idx="6">
                  <c:v>Filter+Wrapper</c:v>
                </c:pt>
                <c:pt idx="7">
                  <c:v>Filter+Wrapper(estimators=500)</c:v>
                </c:pt>
              </c:strCache>
              <c:extLst/>
            </c:strRef>
          </c:cat>
          <c:val>
            <c:numRef>
              <c:f>Code2!$B$44:$I$44</c:f>
              <c:numCache>
                <c:formatCode>General</c:formatCode>
                <c:ptCount val="8"/>
                <c:pt idx="0">
                  <c:v>0.66506504101539199</c:v>
                </c:pt>
                <c:pt idx="1">
                  <c:v>0.71573992992153201</c:v>
                </c:pt>
                <c:pt idx="2">
                  <c:v>0.66346346148955404</c:v>
                </c:pt>
                <c:pt idx="3">
                  <c:v>0.65670371460918098</c:v>
                </c:pt>
                <c:pt idx="4">
                  <c:v>0.83293829593879698</c:v>
                </c:pt>
                <c:pt idx="5">
                  <c:v>0.80062400899530195</c:v>
                </c:pt>
                <c:pt idx="6">
                  <c:v>0.82870116766598401</c:v>
                </c:pt>
                <c:pt idx="7">
                  <c:v>0.79001134197377898</c:v>
                </c:pt>
              </c:numCache>
            </c:numRef>
          </c:val>
          <c:smooth val="0"/>
          <c:extLst>
            <c:ext xmlns:c16="http://schemas.microsoft.com/office/drawing/2014/chart" uri="{C3380CC4-5D6E-409C-BE32-E72D297353CC}">
              <c16:uniqueId val="{00000001-C489-4109-9E64-340A188E3613}"/>
            </c:ext>
          </c:extLst>
        </c:ser>
        <c:ser>
          <c:idx val="2"/>
          <c:order val="2"/>
          <c:tx>
            <c:strRef>
              <c:f>Code2!$A$45</c:f>
              <c:strCache>
                <c:ptCount val="1"/>
                <c:pt idx="0">
                  <c:v>Gradient Boosting</c:v>
                </c:pt>
              </c:strCache>
            </c:strRef>
          </c:tx>
          <c:spPr>
            <a:ln w="28575" cap="rnd">
              <a:solidFill>
                <a:schemeClr val="accent3"/>
              </a:solidFill>
              <a:round/>
            </a:ln>
            <a:effectLst/>
          </c:spPr>
          <c:marker>
            <c:symbol val="none"/>
          </c:marker>
          <c:cat>
            <c:strRef>
              <c:f>Code2!$B$41:$I$42</c:f>
              <c:strCache>
                <c:ptCount val="8"/>
                <c:pt idx="0">
                  <c:v>Train data</c:v>
                </c:pt>
                <c:pt idx="1">
                  <c:v>Randomly permuted train data</c:v>
                </c:pt>
                <c:pt idx="2">
                  <c:v>estimators =300</c:v>
                </c:pt>
                <c:pt idx="3">
                  <c:v>estimators =500</c:v>
                </c:pt>
                <c:pt idx="4">
                  <c:v>Filter</c:v>
                </c:pt>
                <c:pt idx="5">
                  <c:v>Filter(estimators=300)</c:v>
                </c:pt>
                <c:pt idx="6">
                  <c:v>Filter+Wrapper</c:v>
                </c:pt>
                <c:pt idx="7">
                  <c:v>Filter+Wrapper(estimators=500)</c:v>
                </c:pt>
              </c:strCache>
              <c:extLst/>
            </c:strRef>
          </c:cat>
          <c:val>
            <c:numRef>
              <c:f>Code2!$B$45:$I$45</c:f>
              <c:numCache>
                <c:formatCode>General</c:formatCode>
                <c:ptCount val="8"/>
                <c:pt idx="0">
                  <c:v>0.55763772092091501</c:v>
                </c:pt>
                <c:pt idx="1">
                  <c:v>0.55763772092091501</c:v>
                </c:pt>
                <c:pt idx="2">
                  <c:v>0.49396804548602102</c:v>
                </c:pt>
                <c:pt idx="3">
                  <c:v>0.407831053265854</c:v>
                </c:pt>
                <c:pt idx="4">
                  <c:v>0.66859845115174199</c:v>
                </c:pt>
                <c:pt idx="5">
                  <c:v>0.72693935615127803</c:v>
                </c:pt>
                <c:pt idx="6">
                  <c:v>0.64056045989795996</c:v>
                </c:pt>
                <c:pt idx="7">
                  <c:v>0.68905463812957501</c:v>
                </c:pt>
              </c:numCache>
            </c:numRef>
          </c:val>
          <c:smooth val="0"/>
          <c:extLst>
            <c:ext xmlns:c16="http://schemas.microsoft.com/office/drawing/2014/chart" uri="{C3380CC4-5D6E-409C-BE32-E72D297353CC}">
              <c16:uniqueId val="{00000002-C489-4109-9E64-340A188E3613}"/>
            </c:ext>
          </c:extLst>
        </c:ser>
        <c:ser>
          <c:idx val="3"/>
          <c:order val="3"/>
          <c:tx>
            <c:strRef>
              <c:f>Code2!$A$46</c:f>
              <c:strCache>
                <c:ptCount val="1"/>
                <c:pt idx="0">
                  <c:v>AdaBoost</c:v>
                </c:pt>
              </c:strCache>
            </c:strRef>
          </c:tx>
          <c:spPr>
            <a:ln w="28575" cap="rnd">
              <a:solidFill>
                <a:schemeClr val="accent4"/>
              </a:solidFill>
              <a:round/>
            </a:ln>
            <a:effectLst/>
          </c:spPr>
          <c:marker>
            <c:symbol val="none"/>
          </c:marker>
          <c:cat>
            <c:strRef>
              <c:f>Code2!$B$41:$I$42</c:f>
              <c:strCache>
                <c:ptCount val="8"/>
                <c:pt idx="0">
                  <c:v>Train data</c:v>
                </c:pt>
                <c:pt idx="1">
                  <c:v>Randomly permuted train data</c:v>
                </c:pt>
                <c:pt idx="2">
                  <c:v>estimators =300</c:v>
                </c:pt>
                <c:pt idx="3">
                  <c:v>estimators =500</c:v>
                </c:pt>
                <c:pt idx="4">
                  <c:v>Filter</c:v>
                </c:pt>
                <c:pt idx="5">
                  <c:v>Filter(estimators=300)</c:v>
                </c:pt>
                <c:pt idx="6">
                  <c:v>Filter+Wrapper</c:v>
                </c:pt>
                <c:pt idx="7">
                  <c:v>Filter+Wrapper(estimators=500)</c:v>
                </c:pt>
              </c:strCache>
              <c:extLst/>
            </c:strRef>
          </c:cat>
          <c:val>
            <c:numRef>
              <c:f>Code2!$B$46:$I$46</c:f>
              <c:numCache>
                <c:formatCode>General</c:formatCode>
                <c:ptCount val="8"/>
                <c:pt idx="0">
                  <c:v>0.51276211320769605</c:v>
                </c:pt>
                <c:pt idx="1">
                  <c:v>0.57487274360604201</c:v>
                </c:pt>
                <c:pt idx="2">
                  <c:v>0.51805090176047597</c:v>
                </c:pt>
                <c:pt idx="3">
                  <c:v>0.46141147206201699</c:v>
                </c:pt>
                <c:pt idx="4">
                  <c:v>0.63240384683651096</c:v>
                </c:pt>
                <c:pt idx="5">
                  <c:v>0.64896532745725399</c:v>
                </c:pt>
                <c:pt idx="6">
                  <c:v>0.61937924043334003</c:v>
                </c:pt>
                <c:pt idx="7">
                  <c:v>0.65759001074887402</c:v>
                </c:pt>
              </c:numCache>
            </c:numRef>
          </c:val>
          <c:smooth val="0"/>
          <c:extLst>
            <c:ext xmlns:c16="http://schemas.microsoft.com/office/drawing/2014/chart" uri="{C3380CC4-5D6E-409C-BE32-E72D297353CC}">
              <c16:uniqueId val="{00000003-C489-4109-9E64-340A188E3613}"/>
            </c:ext>
          </c:extLst>
        </c:ser>
        <c:dLbls>
          <c:showLegendKey val="0"/>
          <c:showVal val="0"/>
          <c:showCatName val="0"/>
          <c:showSerName val="0"/>
          <c:showPercent val="0"/>
          <c:showBubbleSize val="0"/>
        </c:dLbls>
        <c:smooth val="0"/>
        <c:axId val="738474392"/>
        <c:axId val="308622936"/>
      </c:lineChart>
      <c:catAx>
        <c:axId val="738474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8622936"/>
        <c:crosses val="autoZero"/>
        <c:auto val="1"/>
        <c:lblAlgn val="ctr"/>
        <c:lblOffset val="100"/>
        <c:noMultiLvlLbl val="0"/>
      </c:catAx>
      <c:valAx>
        <c:axId val="308622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84743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0D8995-B6D6-4266-9EDA-9D395FE80F97}" type="doc">
      <dgm:prSet loTypeId="urn:microsoft.com/office/officeart/2005/8/layout/orgChart1" loCatId="hierarchy" qsTypeId="urn:microsoft.com/office/officeart/2005/8/quickstyle/simple1" qsCatId="simple" csTypeId="urn:microsoft.com/office/officeart/2005/8/colors/accent1_1" csCatId="accent1" phldr="1"/>
      <dgm:spPr/>
      <dgm:t>
        <a:bodyPr/>
        <a:lstStyle/>
        <a:p>
          <a:endParaRPr lang="en-GB"/>
        </a:p>
      </dgm:t>
    </dgm:pt>
    <dgm:pt modelId="{E54FFFAA-6097-4A63-8047-6BD1250E0BE2}">
      <dgm:prSet phldrT="[Text]" phldr="0"/>
      <dgm:spPr/>
      <dgm:t>
        <a:bodyPr/>
        <a:lstStyle/>
        <a:p>
          <a:r>
            <a:rPr lang="en-GB">
              <a:latin typeface="Avenir Next LT Pro"/>
            </a:rPr>
            <a:t>BlogFeedbackData</a:t>
          </a:r>
          <a:endParaRPr lang="en-GB"/>
        </a:p>
      </dgm:t>
    </dgm:pt>
    <dgm:pt modelId="{A1A3F098-F73F-4058-ACD7-E61FE0C8F7AC}" type="parTrans" cxnId="{8A026F5A-44EC-483F-933C-27D62F7E5A2E}">
      <dgm:prSet/>
      <dgm:spPr/>
      <dgm:t>
        <a:bodyPr/>
        <a:lstStyle/>
        <a:p>
          <a:endParaRPr lang="en-GB"/>
        </a:p>
      </dgm:t>
    </dgm:pt>
    <dgm:pt modelId="{AC5D462A-4D32-43DB-A5D3-6E7AC7ED9A34}" type="sibTrans" cxnId="{8A026F5A-44EC-483F-933C-27D62F7E5A2E}">
      <dgm:prSet/>
      <dgm:spPr/>
      <dgm:t>
        <a:bodyPr/>
        <a:lstStyle/>
        <a:p>
          <a:endParaRPr lang="en-GB"/>
        </a:p>
      </dgm:t>
    </dgm:pt>
    <dgm:pt modelId="{A6F2537E-CA45-49F0-A405-3BBC15C3F311}">
      <dgm:prSet phldrT="[Text]" phldr="0"/>
      <dgm:spPr/>
      <dgm:t>
        <a:bodyPr/>
        <a:lstStyle/>
        <a:p>
          <a:pPr rtl="0"/>
          <a:r>
            <a:rPr lang="en-GB" dirty="0">
              <a:latin typeface="Avenir Next LT Pro"/>
            </a:rPr>
            <a:t>Basic features</a:t>
          </a:r>
          <a:endParaRPr lang="en-GB" dirty="0"/>
        </a:p>
      </dgm:t>
    </dgm:pt>
    <dgm:pt modelId="{B7A5ADD6-17BB-4999-90FF-6E3558D69425}" type="parTrans" cxnId="{D476C0DB-B02C-43A2-8A23-9C9DF2E2B769}">
      <dgm:prSet/>
      <dgm:spPr/>
      <dgm:t>
        <a:bodyPr/>
        <a:lstStyle/>
        <a:p>
          <a:endParaRPr lang="en-GB"/>
        </a:p>
      </dgm:t>
    </dgm:pt>
    <dgm:pt modelId="{60138C2A-69A7-49F0-BF54-0F299217D9C2}" type="sibTrans" cxnId="{D476C0DB-B02C-43A2-8A23-9C9DF2E2B769}">
      <dgm:prSet/>
      <dgm:spPr/>
      <dgm:t>
        <a:bodyPr/>
        <a:lstStyle/>
        <a:p>
          <a:endParaRPr lang="en-GB"/>
        </a:p>
      </dgm:t>
    </dgm:pt>
    <dgm:pt modelId="{D3D8A367-E2E3-4FD1-8E3F-C91AACF62513}">
      <dgm:prSet phldrT="[Text]" phldr="0"/>
      <dgm:spPr/>
      <dgm:t>
        <a:bodyPr/>
        <a:lstStyle/>
        <a:p>
          <a:pPr rtl="0"/>
          <a:r>
            <a:rPr lang="en-GB" dirty="0">
              <a:latin typeface="Avenir Next LT Pro"/>
            </a:rPr>
            <a:t>Number of links and feedbacks</a:t>
          </a:r>
          <a:endParaRPr lang="en-GB" dirty="0"/>
        </a:p>
      </dgm:t>
    </dgm:pt>
    <dgm:pt modelId="{307E23BC-94A3-4451-ADEA-E8BB602AFCE3}" type="parTrans" cxnId="{16FEED6F-50B3-4630-929D-6F56B6706852}">
      <dgm:prSet/>
      <dgm:spPr/>
      <dgm:t>
        <a:bodyPr/>
        <a:lstStyle/>
        <a:p>
          <a:endParaRPr lang="en-GB"/>
        </a:p>
      </dgm:t>
    </dgm:pt>
    <dgm:pt modelId="{60DFA53A-FF0A-4FA8-916F-22C2606E486E}" type="sibTrans" cxnId="{16FEED6F-50B3-4630-929D-6F56B6706852}">
      <dgm:prSet/>
      <dgm:spPr/>
      <dgm:t>
        <a:bodyPr/>
        <a:lstStyle/>
        <a:p>
          <a:endParaRPr lang="en-GB"/>
        </a:p>
      </dgm:t>
    </dgm:pt>
    <dgm:pt modelId="{1196D484-E849-40C2-80B3-27343C30E659}">
      <dgm:prSet phldrT="[Text]" phldr="0"/>
      <dgm:spPr/>
      <dgm:t>
        <a:bodyPr/>
        <a:lstStyle/>
        <a:p>
          <a:pPr rtl="0"/>
          <a:r>
            <a:rPr lang="en-GB" dirty="0">
              <a:latin typeface="Avenir Next LT Pro"/>
            </a:rPr>
            <a:t>Textual features</a:t>
          </a:r>
          <a:endParaRPr lang="en-GB" dirty="0"/>
        </a:p>
      </dgm:t>
    </dgm:pt>
    <dgm:pt modelId="{F8046D16-B47D-473F-A3CD-61DB47395818}" type="parTrans" cxnId="{0F0F9415-5ACA-456F-B60F-2F906E545B8C}">
      <dgm:prSet/>
      <dgm:spPr/>
      <dgm:t>
        <a:bodyPr/>
        <a:lstStyle/>
        <a:p>
          <a:endParaRPr lang="en-GB"/>
        </a:p>
      </dgm:t>
    </dgm:pt>
    <dgm:pt modelId="{7CFA594D-245B-4AAC-BB8E-02254CD1F7AE}" type="sibTrans" cxnId="{0F0F9415-5ACA-456F-B60F-2F906E545B8C}">
      <dgm:prSet/>
      <dgm:spPr/>
      <dgm:t>
        <a:bodyPr/>
        <a:lstStyle/>
        <a:p>
          <a:endParaRPr lang="en-GB"/>
        </a:p>
      </dgm:t>
    </dgm:pt>
    <dgm:pt modelId="{0E520E36-8914-4409-99F9-5824736A5594}">
      <dgm:prSet phldr="0"/>
      <dgm:spPr/>
      <dgm:t>
        <a:bodyPr/>
        <a:lstStyle/>
        <a:p>
          <a:pPr rtl="0"/>
          <a:r>
            <a:rPr lang="en-GB" dirty="0">
              <a:latin typeface="Avenir Next LT Pro"/>
            </a:rPr>
            <a:t>Bag of words</a:t>
          </a:r>
        </a:p>
      </dgm:t>
    </dgm:pt>
    <dgm:pt modelId="{1526A17F-0D34-425A-BD8E-66FD160B3E23}" type="parTrans" cxnId="{A5FB52EC-9EA3-4BF0-812E-164943DE1AA5}">
      <dgm:prSet/>
      <dgm:spPr/>
      <dgm:t>
        <a:bodyPr/>
        <a:lstStyle/>
        <a:p>
          <a:endParaRPr lang="en-IN"/>
        </a:p>
      </dgm:t>
    </dgm:pt>
    <dgm:pt modelId="{C01D7EE4-22C7-42DF-8581-FE2172C4D774}" type="sibTrans" cxnId="{A5FB52EC-9EA3-4BF0-812E-164943DE1AA5}">
      <dgm:prSet/>
      <dgm:spPr/>
      <dgm:t>
        <a:bodyPr/>
        <a:lstStyle/>
        <a:p>
          <a:endParaRPr lang="en-IN"/>
        </a:p>
      </dgm:t>
    </dgm:pt>
    <dgm:pt modelId="{692BFEB4-2744-4906-976D-C9C0CF238D70}">
      <dgm:prSet phldr="0"/>
      <dgm:spPr/>
      <dgm:t>
        <a:bodyPr/>
        <a:lstStyle/>
        <a:p>
          <a:pPr rtl="0"/>
          <a:r>
            <a:rPr lang="en-GB">
              <a:latin typeface="Avenir Next LT Pro"/>
            </a:rPr>
            <a:t>Weekday features</a:t>
          </a:r>
        </a:p>
      </dgm:t>
    </dgm:pt>
    <dgm:pt modelId="{6FA1CED0-46BD-491C-A452-ECC8FBEA37D9}" type="parTrans" cxnId="{8800895D-B2D3-43AC-B371-AC00C37A890D}">
      <dgm:prSet/>
      <dgm:spPr/>
      <dgm:t>
        <a:bodyPr/>
        <a:lstStyle/>
        <a:p>
          <a:endParaRPr lang="en-IN"/>
        </a:p>
      </dgm:t>
    </dgm:pt>
    <dgm:pt modelId="{2C39346F-8D11-4A7C-980F-CE8ACB50A985}" type="sibTrans" cxnId="{8800895D-B2D3-43AC-B371-AC00C37A890D}">
      <dgm:prSet/>
      <dgm:spPr/>
      <dgm:t>
        <a:bodyPr/>
        <a:lstStyle/>
        <a:p>
          <a:endParaRPr lang="en-IN"/>
        </a:p>
      </dgm:t>
    </dgm:pt>
    <dgm:pt modelId="{CA79054A-B0D5-4065-BD2C-86C8C95142A0}">
      <dgm:prSet phldr="0"/>
      <dgm:spPr/>
      <dgm:t>
        <a:bodyPr/>
        <a:lstStyle/>
        <a:p>
          <a:pPr rtl="0"/>
          <a:r>
            <a:rPr lang="en-GB" dirty="0">
              <a:latin typeface="Avenir Next LT Pro"/>
            </a:rPr>
            <a:t>Binary indicators to which day of the week</a:t>
          </a:r>
        </a:p>
      </dgm:t>
    </dgm:pt>
    <dgm:pt modelId="{3CEE0681-D32C-439E-9451-A3237C6B73BD}" type="parTrans" cxnId="{9B663DD7-95AC-41D6-8103-45D89E890128}">
      <dgm:prSet/>
      <dgm:spPr/>
      <dgm:t>
        <a:bodyPr/>
        <a:lstStyle/>
        <a:p>
          <a:endParaRPr lang="en-IN"/>
        </a:p>
      </dgm:t>
    </dgm:pt>
    <dgm:pt modelId="{22F4B2B1-6467-4325-B033-F5C4FD749CA9}" type="sibTrans" cxnId="{9B663DD7-95AC-41D6-8103-45D89E890128}">
      <dgm:prSet/>
      <dgm:spPr/>
      <dgm:t>
        <a:bodyPr/>
        <a:lstStyle/>
        <a:p>
          <a:endParaRPr lang="en-IN"/>
        </a:p>
      </dgm:t>
    </dgm:pt>
    <dgm:pt modelId="{B089C93B-FA44-4E8A-9294-35CD99FA5D9B}">
      <dgm:prSet phldr="0"/>
      <dgm:spPr/>
      <dgm:t>
        <a:bodyPr/>
        <a:lstStyle/>
        <a:p>
          <a:pPr rtl="0"/>
          <a:r>
            <a:rPr lang="en-GB" dirty="0">
              <a:latin typeface="Avenir Next LT Pro"/>
            </a:rPr>
            <a:t>Parent features</a:t>
          </a:r>
        </a:p>
      </dgm:t>
    </dgm:pt>
    <dgm:pt modelId="{01039FCE-7515-4694-808B-09A7816BBFFD}" type="parTrans" cxnId="{CF1569B6-16B0-4F78-B832-607A0F073A50}">
      <dgm:prSet/>
      <dgm:spPr/>
      <dgm:t>
        <a:bodyPr/>
        <a:lstStyle/>
        <a:p>
          <a:endParaRPr lang="en-IN"/>
        </a:p>
      </dgm:t>
    </dgm:pt>
    <dgm:pt modelId="{68F6D386-1D7D-4B12-AA0B-FF63D2F435B9}" type="sibTrans" cxnId="{CF1569B6-16B0-4F78-B832-607A0F073A50}">
      <dgm:prSet/>
      <dgm:spPr/>
      <dgm:t>
        <a:bodyPr/>
        <a:lstStyle/>
        <a:p>
          <a:endParaRPr lang="en-IN"/>
        </a:p>
      </dgm:t>
    </dgm:pt>
    <dgm:pt modelId="{EAD58107-564F-4934-8CE0-B58F7A6ACB1E}">
      <dgm:prSet phldr="0"/>
      <dgm:spPr/>
      <dgm:t>
        <a:bodyPr/>
        <a:lstStyle/>
        <a:p>
          <a:pPr rtl="0"/>
          <a:r>
            <a:rPr lang="en-GB" dirty="0">
              <a:latin typeface="Avenir Next LT Pro"/>
            </a:rPr>
            <a:t>Number of parents, min, max and average feedback the parent received</a:t>
          </a:r>
        </a:p>
      </dgm:t>
    </dgm:pt>
    <dgm:pt modelId="{398E70D4-A2C1-4260-BCFA-0D7AC82C1053}" type="parTrans" cxnId="{DFE00A16-9722-4DF6-AB0E-D346DC9E39B6}">
      <dgm:prSet/>
      <dgm:spPr/>
      <dgm:t>
        <a:bodyPr/>
        <a:lstStyle/>
        <a:p>
          <a:endParaRPr lang="en-IN"/>
        </a:p>
      </dgm:t>
    </dgm:pt>
    <dgm:pt modelId="{4827993E-1435-48C5-8EEE-CE88E77804EA}" type="sibTrans" cxnId="{DFE00A16-9722-4DF6-AB0E-D346DC9E39B6}">
      <dgm:prSet/>
      <dgm:spPr/>
      <dgm:t>
        <a:bodyPr/>
        <a:lstStyle/>
        <a:p>
          <a:endParaRPr lang="en-IN"/>
        </a:p>
      </dgm:t>
    </dgm:pt>
    <dgm:pt modelId="{11C79507-412E-4418-8E7C-E3C8221F0F7B}" type="pres">
      <dgm:prSet presAssocID="{620D8995-B6D6-4266-9EDA-9D395FE80F97}" presName="hierChild1" presStyleCnt="0">
        <dgm:presLayoutVars>
          <dgm:orgChart val="1"/>
          <dgm:chPref val="1"/>
          <dgm:dir/>
          <dgm:animOne val="branch"/>
          <dgm:animLvl val="lvl"/>
          <dgm:resizeHandles/>
        </dgm:presLayoutVars>
      </dgm:prSet>
      <dgm:spPr/>
    </dgm:pt>
    <dgm:pt modelId="{64220369-7F00-49C4-A09C-9CB1A07EF542}" type="pres">
      <dgm:prSet presAssocID="{E54FFFAA-6097-4A63-8047-6BD1250E0BE2}" presName="hierRoot1" presStyleCnt="0">
        <dgm:presLayoutVars>
          <dgm:hierBranch val="init"/>
        </dgm:presLayoutVars>
      </dgm:prSet>
      <dgm:spPr/>
    </dgm:pt>
    <dgm:pt modelId="{73A82E7C-549E-4D26-B696-AC1673C728DF}" type="pres">
      <dgm:prSet presAssocID="{E54FFFAA-6097-4A63-8047-6BD1250E0BE2}" presName="rootComposite1" presStyleCnt="0"/>
      <dgm:spPr/>
    </dgm:pt>
    <dgm:pt modelId="{B1E2F3DC-2E0F-4737-9BC0-D1718D8F909A}" type="pres">
      <dgm:prSet presAssocID="{E54FFFAA-6097-4A63-8047-6BD1250E0BE2}" presName="rootText1" presStyleLbl="node0" presStyleIdx="0" presStyleCnt="1">
        <dgm:presLayoutVars>
          <dgm:chPref val="3"/>
        </dgm:presLayoutVars>
      </dgm:prSet>
      <dgm:spPr/>
    </dgm:pt>
    <dgm:pt modelId="{17F13C79-2805-4049-9695-C2E42AE492BE}" type="pres">
      <dgm:prSet presAssocID="{E54FFFAA-6097-4A63-8047-6BD1250E0BE2}" presName="rootConnector1" presStyleLbl="node1" presStyleIdx="0" presStyleCnt="0"/>
      <dgm:spPr/>
    </dgm:pt>
    <dgm:pt modelId="{5AA4FCB6-739C-4E05-AAFA-3F1FD5838EDF}" type="pres">
      <dgm:prSet presAssocID="{E54FFFAA-6097-4A63-8047-6BD1250E0BE2}" presName="hierChild2" presStyleCnt="0"/>
      <dgm:spPr/>
    </dgm:pt>
    <dgm:pt modelId="{51DCBA4F-50BD-4BB8-A5BE-278A85D07BD2}" type="pres">
      <dgm:prSet presAssocID="{B7A5ADD6-17BB-4999-90FF-6E3558D69425}" presName="Name37" presStyleLbl="parChTrans1D2" presStyleIdx="0" presStyleCnt="4"/>
      <dgm:spPr/>
    </dgm:pt>
    <dgm:pt modelId="{BAB8894B-816C-41DE-8512-0AFA863582AC}" type="pres">
      <dgm:prSet presAssocID="{A6F2537E-CA45-49F0-A405-3BBC15C3F311}" presName="hierRoot2" presStyleCnt="0">
        <dgm:presLayoutVars>
          <dgm:hierBranch val="init"/>
        </dgm:presLayoutVars>
      </dgm:prSet>
      <dgm:spPr/>
    </dgm:pt>
    <dgm:pt modelId="{C763E3FF-25A5-429A-AD41-120A21A0B633}" type="pres">
      <dgm:prSet presAssocID="{A6F2537E-CA45-49F0-A405-3BBC15C3F311}" presName="rootComposite" presStyleCnt="0"/>
      <dgm:spPr/>
    </dgm:pt>
    <dgm:pt modelId="{F5AB9244-59D9-4314-9A38-30F1F71B2B8F}" type="pres">
      <dgm:prSet presAssocID="{A6F2537E-CA45-49F0-A405-3BBC15C3F311}" presName="rootText" presStyleLbl="node2" presStyleIdx="0" presStyleCnt="4">
        <dgm:presLayoutVars>
          <dgm:chPref val="3"/>
        </dgm:presLayoutVars>
      </dgm:prSet>
      <dgm:spPr/>
    </dgm:pt>
    <dgm:pt modelId="{A5F8056E-D5C1-4265-8948-197EAC4A6F30}" type="pres">
      <dgm:prSet presAssocID="{A6F2537E-CA45-49F0-A405-3BBC15C3F311}" presName="rootConnector" presStyleLbl="node2" presStyleIdx="0" presStyleCnt="4"/>
      <dgm:spPr/>
    </dgm:pt>
    <dgm:pt modelId="{DD7516F9-02BF-43C1-9749-8C25089C1AE1}" type="pres">
      <dgm:prSet presAssocID="{A6F2537E-CA45-49F0-A405-3BBC15C3F311}" presName="hierChild4" presStyleCnt="0"/>
      <dgm:spPr/>
    </dgm:pt>
    <dgm:pt modelId="{223AA414-9961-486F-B305-2D8EBDEF3B54}" type="pres">
      <dgm:prSet presAssocID="{307E23BC-94A3-4451-ADEA-E8BB602AFCE3}" presName="Name37" presStyleLbl="parChTrans1D3" presStyleIdx="0" presStyleCnt="4"/>
      <dgm:spPr/>
    </dgm:pt>
    <dgm:pt modelId="{7A25DE5A-43DB-40F0-B95F-9DF924297A0B}" type="pres">
      <dgm:prSet presAssocID="{D3D8A367-E2E3-4FD1-8E3F-C91AACF62513}" presName="hierRoot2" presStyleCnt="0">
        <dgm:presLayoutVars>
          <dgm:hierBranch val="init"/>
        </dgm:presLayoutVars>
      </dgm:prSet>
      <dgm:spPr/>
    </dgm:pt>
    <dgm:pt modelId="{1DFEBC0F-4117-4ACE-B698-F49FE4BFF5D3}" type="pres">
      <dgm:prSet presAssocID="{D3D8A367-E2E3-4FD1-8E3F-C91AACF62513}" presName="rootComposite" presStyleCnt="0"/>
      <dgm:spPr/>
    </dgm:pt>
    <dgm:pt modelId="{86177AFE-6F00-47BF-B467-208BFB7DC7C0}" type="pres">
      <dgm:prSet presAssocID="{D3D8A367-E2E3-4FD1-8E3F-C91AACF62513}" presName="rootText" presStyleLbl="node3" presStyleIdx="0" presStyleCnt="4">
        <dgm:presLayoutVars>
          <dgm:chPref val="3"/>
        </dgm:presLayoutVars>
      </dgm:prSet>
      <dgm:spPr/>
    </dgm:pt>
    <dgm:pt modelId="{F455585D-AE7E-43F4-B8F7-73D61C66F271}" type="pres">
      <dgm:prSet presAssocID="{D3D8A367-E2E3-4FD1-8E3F-C91AACF62513}" presName="rootConnector" presStyleLbl="node3" presStyleIdx="0" presStyleCnt="4"/>
      <dgm:spPr/>
    </dgm:pt>
    <dgm:pt modelId="{D1C56A0F-6E0E-4A8F-B2DA-86B62A90580C}" type="pres">
      <dgm:prSet presAssocID="{D3D8A367-E2E3-4FD1-8E3F-C91AACF62513}" presName="hierChild4" presStyleCnt="0"/>
      <dgm:spPr/>
    </dgm:pt>
    <dgm:pt modelId="{76D90DD7-9D6F-4E61-BDE4-17F780509296}" type="pres">
      <dgm:prSet presAssocID="{D3D8A367-E2E3-4FD1-8E3F-C91AACF62513}" presName="hierChild5" presStyleCnt="0"/>
      <dgm:spPr/>
    </dgm:pt>
    <dgm:pt modelId="{FF582891-DC07-45E2-AD30-3A1BAA9873D4}" type="pres">
      <dgm:prSet presAssocID="{A6F2537E-CA45-49F0-A405-3BBC15C3F311}" presName="hierChild5" presStyleCnt="0"/>
      <dgm:spPr/>
    </dgm:pt>
    <dgm:pt modelId="{0BDF8D80-F73C-4929-BE02-3BAEAB0A3324}" type="pres">
      <dgm:prSet presAssocID="{F8046D16-B47D-473F-A3CD-61DB47395818}" presName="Name37" presStyleLbl="parChTrans1D2" presStyleIdx="1" presStyleCnt="4"/>
      <dgm:spPr/>
    </dgm:pt>
    <dgm:pt modelId="{0E6670C4-F7C1-49E7-A321-8C74776E1643}" type="pres">
      <dgm:prSet presAssocID="{1196D484-E849-40C2-80B3-27343C30E659}" presName="hierRoot2" presStyleCnt="0">
        <dgm:presLayoutVars>
          <dgm:hierBranch val="init"/>
        </dgm:presLayoutVars>
      </dgm:prSet>
      <dgm:spPr/>
    </dgm:pt>
    <dgm:pt modelId="{34039D52-9803-4A40-BC02-92117E3E9A70}" type="pres">
      <dgm:prSet presAssocID="{1196D484-E849-40C2-80B3-27343C30E659}" presName="rootComposite" presStyleCnt="0"/>
      <dgm:spPr/>
    </dgm:pt>
    <dgm:pt modelId="{76B1CFB4-A37F-4757-A26A-E68D54B991B2}" type="pres">
      <dgm:prSet presAssocID="{1196D484-E849-40C2-80B3-27343C30E659}" presName="rootText" presStyleLbl="node2" presStyleIdx="1" presStyleCnt="4">
        <dgm:presLayoutVars>
          <dgm:chPref val="3"/>
        </dgm:presLayoutVars>
      </dgm:prSet>
      <dgm:spPr/>
    </dgm:pt>
    <dgm:pt modelId="{4A19CBEB-510F-422E-9DF8-7673C96DCB90}" type="pres">
      <dgm:prSet presAssocID="{1196D484-E849-40C2-80B3-27343C30E659}" presName="rootConnector" presStyleLbl="node2" presStyleIdx="1" presStyleCnt="4"/>
      <dgm:spPr/>
    </dgm:pt>
    <dgm:pt modelId="{CADD43FE-7416-4582-AD20-002F5A563F02}" type="pres">
      <dgm:prSet presAssocID="{1196D484-E849-40C2-80B3-27343C30E659}" presName="hierChild4" presStyleCnt="0"/>
      <dgm:spPr/>
    </dgm:pt>
    <dgm:pt modelId="{5AB74DA3-3A30-4919-9345-774E9B8D8558}" type="pres">
      <dgm:prSet presAssocID="{1526A17F-0D34-425A-BD8E-66FD160B3E23}" presName="Name37" presStyleLbl="parChTrans1D3" presStyleIdx="1" presStyleCnt="4"/>
      <dgm:spPr/>
    </dgm:pt>
    <dgm:pt modelId="{E4A7AA4B-E559-4826-80B4-0988AD4B1D9D}" type="pres">
      <dgm:prSet presAssocID="{0E520E36-8914-4409-99F9-5824736A5594}" presName="hierRoot2" presStyleCnt="0">
        <dgm:presLayoutVars>
          <dgm:hierBranch val="init"/>
        </dgm:presLayoutVars>
      </dgm:prSet>
      <dgm:spPr/>
    </dgm:pt>
    <dgm:pt modelId="{F0EFBC7B-C93D-4142-8326-31F316B96623}" type="pres">
      <dgm:prSet presAssocID="{0E520E36-8914-4409-99F9-5824736A5594}" presName="rootComposite" presStyleCnt="0"/>
      <dgm:spPr/>
    </dgm:pt>
    <dgm:pt modelId="{5AEC7B33-CB3E-4389-9B43-40DAD2FC55E5}" type="pres">
      <dgm:prSet presAssocID="{0E520E36-8914-4409-99F9-5824736A5594}" presName="rootText" presStyleLbl="node3" presStyleIdx="1" presStyleCnt="4">
        <dgm:presLayoutVars>
          <dgm:chPref val="3"/>
        </dgm:presLayoutVars>
      </dgm:prSet>
      <dgm:spPr/>
    </dgm:pt>
    <dgm:pt modelId="{A1C1AF6D-BF26-4671-AF37-AA798BB374E6}" type="pres">
      <dgm:prSet presAssocID="{0E520E36-8914-4409-99F9-5824736A5594}" presName="rootConnector" presStyleLbl="node3" presStyleIdx="1" presStyleCnt="4"/>
      <dgm:spPr/>
    </dgm:pt>
    <dgm:pt modelId="{A71505BF-06D0-4F34-9EB6-F0A14123C5C1}" type="pres">
      <dgm:prSet presAssocID="{0E520E36-8914-4409-99F9-5824736A5594}" presName="hierChild4" presStyleCnt="0"/>
      <dgm:spPr/>
    </dgm:pt>
    <dgm:pt modelId="{AC9FDD99-49D1-427E-97DB-7F88719B6094}" type="pres">
      <dgm:prSet presAssocID="{0E520E36-8914-4409-99F9-5824736A5594}" presName="hierChild5" presStyleCnt="0"/>
      <dgm:spPr/>
    </dgm:pt>
    <dgm:pt modelId="{9997D7CB-358B-4F18-8D6B-3E45478F1F88}" type="pres">
      <dgm:prSet presAssocID="{1196D484-E849-40C2-80B3-27343C30E659}" presName="hierChild5" presStyleCnt="0"/>
      <dgm:spPr/>
    </dgm:pt>
    <dgm:pt modelId="{8E009C71-CBF7-4655-8E09-2C87941E6CCD}" type="pres">
      <dgm:prSet presAssocID="{6FA1CED0-46BD-491C-A452-ECC8FBEA37D9}" presName="Name37" presStyleLbl="parChTrans1D2" presStyleIdx="2" presStyleCnt="4"/>
      <dgm:spPr/>
    </dgm:pt>
    <dgm:pt modelId="{E50B0DC9-C410-4805-A7D3-5C1EAA29A9DB}" type="pres">
      <dgm:prSet presAssocID="{692BFEB4-2744-4906-976D-C9C0CF238D70}" presName="hierRoot2" presStyleCnt="0">
        <dgm:presLayoutVars>
          <dgm:hierBranch val="init"/>
        </dgm:presLayoutVars>
      </dgm:prSet>
      <dgm:spPr/>
    </dgm:pt>
    <dgm:pt modelId="{6CFAF0E1-7EBE-4C74-A0D1-167C8EC601E7}" type="pres">
      <dgm:prSet presAssocID="{692BFEB4-2744-4906-976D-C9C0CF238D70}" presName="rootComposite" presStyleCnt="0"/>
      <dgm:spPr/>
    </dgm:pt>
    <dgm:pt modelId="{923DBFD7-5838-40D5-B5B3-49CD7CD6A691}" type="pres">
      <dgm:prSet presAssocID="{692BFEB4-2744-4906-976D-C9C0CF238D70}" presName="rootText" presStyleLbl="node2" presStyleIdx="2" presStyleCnt="4">
        <dgm:presLayoutVars>
          <dgm:chPref val="3"/>
        </dgm:presLayoutVars>
      </dgm:prSet>
      <dgm:spPr/>
    </dgm:pt>
    <dgm:pt modelId="{76112E85-2D3E-4CEA-9039-0EFE50961481}" type="pres">
      <dgm:prSet presAssocID="{692BFEB4-2744-4906-976D-C9C0CF238D70}" presName="rootConnector" presStyleLbl="node2" presStyleIdx="2" presStyleCnt="4"/>
      <dgm:spPr/>
    </dgm:pt>
    <dgm:pt modelId="{3DD85F3E-2B92-421E-BD1B-D7E78178B763}" type="pres">
      <dgm:prSet presAssocID="{692BFEB4-2744-4906-976D-C9C0CF238D70}" presName="hierChild4" presStyleCnt="0"/>
      <dgm:spPr/>
    </dgm:pt>
    <dgm:pt modelId="{0120F726-6306-4544-A5CE-77C8417F326A}" type="pres">
      <dgm:prSet presAssocID="{3CEE0681-D32C-439E-9451-A3237C6B73BD}" presName="Name37" presStyleLbl="parChTrans1D3" presStyleIdx="2" presStyleCnt="4"/>
      <dgm:spPr/>
    </dgm:pt>
    <dgm:pt modelId="{20716123-1514-44B4-A59E-D761F4192CC8}" type="pres">
      <dgm:prSet presAssocID="{CA79054A-B0D5-4065-BD2C-86C8C95142A0}" presName="hierRoot2" presStyleCnt="0">
        <dgm:presLayoutVars>
          <dgm:hierBranch val="init"/>
        </dgm:presLayoutVars>
      </dgm:prSet>
      <dgm:spPr/>
    </dgm:pt>
    <dgm:pt modelId="{65025939-B1D2-480D-A9A5-7E02D5DF1D3F}" type="pres">
      <dgm:prSet presAssocID="{CA79054A-B0D5-4065-BD2C-86C8C95142A0}" presName="rootComposite" presStyleCnt="0"/>
      <dgm:spPr/>
    </dgm:pt>
    <dgm:pt modelId="{D2C0C5A8-7A09-48C3-825D-F25089AA1DB4}" type="pres">
      <dgm:prSet presAssocID="{CA79054A-B0D5-4065-BD2C-86C8C95142A0}" presName="rootText" presStyleLbl="node3" presStyleIdx="2" presStyleCnt="4">
        <dgm:presLayoutVars>
          <dgm:chPref val="3"/>
        </dgm:presLayoutVars>
      </dgm:prSet>
      <dgm:spPr/>
    </dgm:pt>
    <dgm:pt modelId="{6063E880-DFAB-41D2-A129-1F04172823DE}" type="pres">
      <dgm:prSet presAssocID="{CA79054A-B0D5-4065-BD2C-86C8C95142A0}" presName="rootConnector" presStyleLbl="node3" presStyleIdx="2" presStyleCnt="4"/>
      <dgm:spPr/>
    </dgm:pt>
    <dgm:pt modelId="{4CFE64F8-A094-49C3-9D3D-84CBDDB766C2}" type="pres">
      <dgm:prSet presAssocID="{CA79054A-B0D5-4065-BD2C-86C8C95142A0}" presName="hierChild4" presStyleCnt="0"/>
      <dgm:spPr/>
    </dgm:pt>
    <dgm:pt modelId="{3FD658E2-963C-4BD9-BDF6-DD40CEE36B98}" type="pres">
      <dgm:prSet presAssocID="{CA79054A-B0D5-4065-BD2C-86C8C95142A0}" presName="hierChild5" presStyleCnt="0"/>
      <dgm:spPr/>
    </dgm:pt>
    <dgm:pt modelId="{D47E13E4-020B-4375-AB02-EE646A78F9A0}" type="pres">
      <dgm:prSet presAssocID="{692BFEB4-2744-4906-976D-C9C0CF238D70}" presName="hierChild5" presStyleCnt="0"/>
      <dgm:spPr/>
    </dgm:pt>
    <dgm:pt modelId="{3C62B671-4605-4257-BD3C-23FBCC96E92A}" type="pres">
      <dgm:prSet presAssocID="{01039FCE-7515-4694-808B-09A7816BBFFD}" presName="Name37" presStyleLbl="parChTrans1D2" presStyleIdx="3" presStyleCnt="4"/>
      <dgm:spPr/>
    </dgm:pt>
    <dgm:pt modelId="{48365510-BEAA-402D-B1EC-B1588358019A}" type="pres">
      <dgm:prSet presAssocID="{B089C93B-FA44-4E8A-9294-35CD99FA5D9B}" presName="hierRoot2" presStyleCnt="0">
        <dgm:presLayoutVars>
          <dgm:hierBranch val="init"/>
        </dgm:presLayoutVars>
      </dgm:prSet>
      <dgm:spPr/>
    </dgm:pt>
    <dgm:pt modelId="{38867090-11F9-47FD-999B-70AAB3599ED0}" type="pres">
      <dgm:prSet presAssocID="{B089C93B-FA44-4E8A-9294-35CD99FA5D9B}" presName="rootComposite" presStyleCnt="0"/>
      <dgm:spPr/>
    </dgm:pt>
    <dgm:pt modelId="{42A52027-C445-4746-98DA-A04CF908200A}" type="pres">
      <dgm:prSet presAssocID="{B089C93B-FA44-4E8A-9294-35CD99FA5D9B}" presName="rootText" presStyleLbl="node2" presStyleIdx="3" presStyleCnt="4">
        <dgm:presLayoutVars>
          <dgm:chPref val="3"/>
        </dgm:presLayoutVars>
      </dgm:prSet>
      <dgm:spPr/>
    </dgm:pt>
    <dgm:pt modelId="{372FEEE5-4FD0-4D2A-A54A-C9FBBDE0FC51}" type="pres">
      <dgm:prSet presAssocID="{B089C93B-FA44-4E8A-9294-35CD99FA5D9B}" presName="rootConnector" presStyleLbl="node2" presStyleIdx="3" presStyleCnt="4"/>
      <dgm:spPr/>
    </dgm:pt>
    <dgm:pt modelId="{8CDD70CF-7B9B-4B95-9E13-7D10AA7049C8}" type="pres">
      <dgm:prSet presAssocID="{B089C93B-FA44-4E8A-9294-35CD99FA5D9B}" presName="hierChild4" presStyleCnt="0"/>
      <dgm:spPr/>
    </dgm:pt>
    <dgm:pt modelId="{9C2992FC-1609-457F-84BE-1B4241DC211F}" type="pres">
      <dgm:prSet presAssocID="{398E70D4-A2C1-4260-BCFA-0D7AC82C1053}" presName="Name37" presStyleLbl="parChTrans1D3" presStyleIdx="3" presStyleCnt="4"/>
      <dgm:spPr/>
    </dgm:pt>
    <dgm:pt modelId="{3846B1E6-D18F-495B-B00F-25569DA2D373}" type="pres">
      <dgm:prSet presAssocID="{EAD58107-564F-4934-8CE0-B58F7A6ACB1E}" presName="hierRoot2" presStyleCnt="0">
        <dgm:presLayoutVars>
          <dgm:hierBranch val="init"/>
        </dgm:presLayoutVars>
      </dgm:prSet>
      <dgm:spPr/>
    </dgm:pt>
    <dgm:pt modelId="{34988CFE-FC16-4717-B31A-B1B0F1B0A2A3}" type="pres">
      <dgm:prSet presAssocID="{EAD58107-564F-4934-8CE0-B58F7A6ACB1E}" presName="rootComposite" presStyleCnt="0"/>
      <dgm:spPr/>
    </dgm:pt>
    <dgm:pt modelId="{E386A709-4A0A-4A0D-87D0-2E7CAE952EFA}" type="pres">
      <dgm:prSet presAssocID="{EAD58107-564F-4934-8CE0-B58F7A6ACB1E}" presName="rootText" presStyleLbl="node3" presStyleIdx="3" presStyleCnt="4">
        <dgm:presLayoutVars>
          <dgm:chPref val="3"/>
        </dgm:presLayoutVars>
      </dgm:prSet>
      <dgm:spPr/>
    </dgm:pt>
    <dgm:pt modelId="{D2D9F495-2104-49E0-B136-8B89CBB2CE47}" type="pres">
      <dgm:prSet presAssocID="{EAD58107-564F-4934-8CE0-B58F7A6ACB1E}" presName="rootConnector" presStyleLbl="node3" presStyleIdx="3" presStyleCnt="4"/>
      <dgm:spPr/>
    </dgm:pt>
    <dgm:pt modelId="{BA5FE545-7861-4FD0-BEAD-35201F4306D5}" type="pres">
      <dgm:prSet presAssocID="{EAD58107-564F-4934-8CE0-B58F7A6ACB1E}" presName="hierChild4" presStyleCnt="0"/>
      <dgm:spPr/>
    </dgm:pt>
    <dgm:pt modelId="{F99AE973-2DA7-4C03-89D8-67DDC0218733}" type="pres">
      <dgm:prSet presAssocID="{EAD58107-564F-4934-8CE0-B58F7A6ACB1E}" presName="hierChild5" presStyleCnt="0"/>
      <dgm:spPr/>
    </dgm:pt>
    <dgm:pt modelId="{F984579E-5001-4311-8C68-99A99A441293}" type="pres">
      <dgm:prSet presAssocID="{B089C93B-FA44-4E8A-9294-35CD99FA5D9B}" presName="hierChild5" presStyleCnt="0"/>
      <dgm:spPr/>
    </dgm:pt>
    <dgm:pt modelId="{E6252D67-AC38-4652-93EC-3F4D1FECC9F6}" type="pres">
      <dgm:prSet presAssocID="{E54FFFAA-6097-4A63-8047-6BD1250E0BE2}" presName="hierChild3" presStyleCnt="0"/>
      <dgm:spPr/>
    </dgm:pt>
  </dgm:ptLst>
  <dgm:cxnLst>
    <dgm:cxn modelId="{6B2F880E-4EDB-4D94-9228-8341BD16E47A}" type="presOf" srcId="{CA79054A-B0D5-4065-BD2C-86C8C95142A0}" destId="{6063E880-DFAB-41D2-A129-1F04172823DE}" srcOrd="1" destOrd="0" presId="urn:microsoft.com/office/officeart/2005/8/layout/orgChart1"/>
    <dgm:cxn modelId="{0F0F9415-5ACA-456F-B60F-2F906E545B8C}" srcId="{E54FFFAA-6097-4A63-8047-6BD1250E0BE2}" destId="{1196D484-E849-40C2-80B3-27343C30E659}" srcOrd="1" destOrd="0" parTransId="{F8046D16-B47D-473F-A3CD-61DB47395818}" sibTransId="{7CFA594D-245B-4AAC-BB8E-02254CD1F7AE}"/>
    <dgm:cxn modelId="{DFE00A16-9722-4DF6-AB0E-D346DC9E39B6}" srcId="{B089C93B-FA44-4E8A-9294-35CD99FA5D9B}" destId="{EAD58107-564F-4934-8CE0-B58F7A6ACB1E}" srcOrd="0" destOrd="0" parTransId="{398E70D4-A2C1-4260-BCFA-0D7AC82C1053}" sibTransId="{4827993E-1435-48C5-8EEE-CE88E77804EA}"/>
    <dgm:cxn modelId="{ACB7C835-D026-428F-A350-CF32DFF9F107}" type="presOf" srcId="{D3D8A367-E2E3-4FD1-8E3F-C91AACF62513}" destId="{86177AFE-6F00-47BF-B467-208BFB7DC7C0}" srcOrd="0" destOrd="0" presId="urn:microsoft.com/office/officeart/2005/8/layout/orgChart1"/>
    <dgm:cxn modelId="{8800895D-B2D3-43AC-B371-AC00C37A890D}" srcId="{E54FFFAA-6097-4A63-8047-6BD1250E0BE2}" destId="{692BFEB4-2744-4906-976D-C9C0CF238D70}" srcOrd="2" destOrd="0" parTransId="{6FA1CED0-46BD-491C-A452-ECC8FBEA37D9}" sibTransId="{2C39346F-8D11-4A7C-980F-CE8ACB50A985}"/>
    <dgm:cxn modelId="{4F704C43-5E3C-4E50-B39B-D5AA00668FD9}" type="presOf" srcId="{307E23BC-94A3-4451-ADEA-E8BB602AFCE3}" destId="{223AA414-9961-486F-B305-2D8EBDEF3B54}" srcOrd="0" destOrd="0" presId="urn:microsoft.com/office/officeart/2005/8/layout/orgChart1"/>
    <dgm:cxn modelId="{377AAC63-8041-4856-9396-F3FA7C21F99E}" type="presOf" srcId="{F8046D16-B47D-473F-A3CD-61DB47395818}" destId="{0BDF8D80-F73C-4929-BE02-3BAEAB0A3324}" srcOrd="0" destOrd="0" presId="urn:microsoft.com/office/officeart/2005/8/layout/orgChart1"/>
    <dgm:cxn modelId="{23D28D49-D785-4DE8-A5B4-80B8A0418CD8}" type="presOf" srcId="{B7A5ADD6-17BB-4999-90FF-6E3558D69425}" destId="{51DCBA4F-50BD-4BB8-A5BE-278A85D07BD2}" srcOrd="0" destOrd="0" presId="urn:microsoft.com/office/officeart/2005/8/layout/orgChart1"/>
    <dgm:cxn modelId="{0698B66B-5A18-402B-A9DA-B768A55FCB62}" type="presOf" srcId="{01039FCE-7515-4694-808B-09A7816BBFFD}" destId="{3C62B671-4605-4257-BD3C-23FBCC96E92A}" srcOrd="0" destOrd="0" presId="urn:microsoft.com/office/officeart/2005/8/layout/orgChart1"/>
    <dgm:cxn modelId="{8090DE4F-4A47-47F7-B36C-4E58589CF7A3}" type="presOf" srcId="{620D8995-B6D6-4266-9EDA-9D395FE80F97}" destId="{11C79507-412E-4418-8E7C-E3C8221F0F7B}" srcOrd="0" destOrd="0" presId="urn:microsoft.com/office/officeart/2005/8/layout/orgChart1"/>
    <dgm:cxn modelId="{16FEED6F-50B3-4630-929D-6F56B6706852}" srcId="{A6F2537E-CA45-49F0-A405-3BBC15C3F311}" destId="{D3D8A367-E2E3-4FD1-8E3F-C91AACF62513}" srcOrd="0" destOrd="0" parTransId="{307E23BC-94A3-4451-ADEA-E8BB602AFCE3}" sibTransId="{60DFA53A-FF0A-4FA8-916F-22C2606E486E}"/>
    <dgm:cxn modelId="{4F654C58-1DC3-4AC1-B57B-ADD536817176}" type="presOf" srcId="{E54FFFAA-6097-4A63-8047-6BD1250E0BE2}" destId="{B1E2F3DC-2E0F-4737-9BC0-D1718D8F909A}" srcOrd="0" destOrd="0" presId="urn:microsoft.com/office/officeart/2005/8/layout/orgChart1"/>
    <dgm:cxn modelId="{97566579-136F-4E46-B876-683A36CE59B3}" type="presOf" srcId="{398E70D4-A2C1-4260-BCFA-0D7AC82C1053}" destId="{9C2992FC-1609-457F-84BE-1B4241DC211F}" srcOrd="0" destOrd="0" presId="urn:microsoft.com/office/officeart/2005/8/layout/orgChart1"/>
    <dgm:cxn modelId="{8A026F5A-44EC-483F-933C-27D62F7E5A2E}" srcId="{620D8995-B6D6-4266-9EDA-9D395FE80F97}" destId="{E54FFFAA-6097-4A63-8047-6BD1250E0BE2}" srcOrd="0" destOrd="0" parTransId="{A1A3F098-F73F-4058-ACD7-E61FE0C8F7AC}" sibTransId="{AC5D462A-4D32-43DB-A5D3-6E7AC7ED9A34}"/>
    <dgm:cxn modelId="{403B097C-3EF1-4C91-ADAE-301624B89F89}" type="presOf" srcId="{B089C93B-FA44-4E8A-9294-35CD99FA5D9B}" destId="{42A52027-C445-4746-98DA-A04CF908200A}" srcOrd="0" destOrd="0" presId="urn:microsoft.com/office/officeart/2005/8/layout/orgChart1"/>
    <dgm:cxn modelId="{9B3F4680-E0EA-46DC-BE42-4A1535D76476}" type="presOf" srcId="{EAD58107-564F-4934-8CE0-B58F7A6ACB1E}" destId="{D2D9F495-2104-49E0-B136-8B89CBB2CE47}" srcOrd="1" destOrd="0" presId="urn:microsoft.com/office/officeart/2005/8/layout/orgChart1"/>
    <dgm:cxn modelId="{121A9882-D856-41BD-96EF-B4A5D0F7CF83}" type="presOf" srcId="{1526A17F-0D34-425A-BD8E-66FD160B3E23}" destId="{5AB74DA3-3A30-4919-9345-774E9B8D8558}" srcOrd="0" destOrd="0" presId="urn:microsoft.com/office/officeart/2005/8/layout/orgChart1"/>
    <dgm:cxn modelId="{59AD7C8B-39A0-41B4-92E0-105431C1B11A}" type="presOf" srcId="{EAD58107-564F-4934-8CE0-B58F7A6ACB1E}" destId="{E386A709-4A0A-4A0D-87D0-2E7CAE952EFA}" srcOrd="0" destOrd="0" presId="urn:microsoft.com/office/officeart/2005/8/layout/orgChart1"/>
    <dgm:cxn modelId="{B2BC3FA1-37E3-4DBB-AE52-857B65B789D9}" type="presOf" srcId="{0E520E36-8914-4409-99F9-5824736A5594}" destId="{A1C1AF6D-BF26-4671-AF37-AA798BB374E6}" srcOrd="1" destOrd="0" presId="urn:microsoft.com/office/officeart/2005/8/layout/orgChart1"/>
    <dgm:cxn modelId="{8E4107A6-C775-4B4F-A5C1-3974E9489DE4}" type="presOf" srcId="{CA79054A-B0D5-4065-BD2C-86C8C95142A0}" destId="{D2C0C5A8-7A09-48C3-825D-F25089AA1DB4}" srcOrd="0" destOrd="0" presId="urn:microsoft.com/office/officeart/2005/8/layout/orgChart1"/>
    <dgm:cxn modelId="{E41E9EA6-BA43-4F92-BE15-BD51047DC80F}" type="presOf" srcId="{692BFEB4-2744-4906-976D-C9C0CF238D70}" destId="{923DBFD7-5838-40D5-B5B3-49CD7CD6A691}" srcOrd="0" destOrd="0" presId="urn:microsoft.com/office/officeart/2005/8/layout/orgChart1"/>
    <dgm:cxn modelId="{021773B4-F7B8-407A-9C3B-C37DB9CC73D0}" type="presOf" srcId="{3CEE0681-D32C-439E-9451-A3237C6B73BD}" destId="{0120F726-6306-4544-A5CE-77C8417F326A}" srcOrd="0" destOrd="0" presId="urn:microsoft.com/office/officeart/2005/8/layout/orgChart1"/>
    <dgm:cxn modelId="{CF1569B6-16B0-4F78-B832-607A0F073A50}" srcId="{E54FFFAA-6097-4A63-8047-6BD1250E0BE2}" destId="{B089C93B-FA44-4E8A-9294-35CD99FA5D9B}" srcOrd="3" destOrd="0" parTransId="{01039FCE-7515-4694-808B-09A7816BBFFD}" sibTransId="{68F6D386-1D7D-4B12-AA0B-FF63D2F435B9}"/>
    <dgm:cxn modelId="{F6367CC2-29D4-498D-BBF6-49A047F7E97F}" type="presOf" srcId="{1196D484-E849-40C2-80B3-27343C30E659}" destId="{4A19CBEB-510F-422E-9DF8-7673C96DCB90}" srcOrd="1" destOrd="0" presId="urn:microsoft.com/office/officeart/2005/8/layout/orgChart1"/>
    <dgm:cxn modelId="{61D1DDC6-B4C8-44F1-A825-97B84A9B35C2}" type="presOf" srcId="{1196D484-E849-40C2-80B3-27343C30E659}" destId="{76B1CFB4-A37F-4757-A26A-E68D54B991B2}" srcOrd="0" destOrd="0" presId="urn:microsoft.com/office/officeart/2005/8/layout/orgChart1"/>
    <dgm:cxn modelId="{031B55CA-A14A-4D5C-97BC-82997794F10C}" type="presOf" srcId="{0E520E36-8914-4409-99F9-5824736A5594}" destId="{5AEC7B33-CB3E-4389-9B43-40DAD2FC55E5}" srcOrd="0" destOrd="0" presId="urn:microsoft.com/office/officeart/2005/8/layout/orgChart1"/>
    <dgm:cxn modelId="{A73BF5CB-FC0C-4E69-AE1A-9A50E0A2C871}" type="presOf" srcId="{6FA1CED0-46BD-491C-A452-ECC8FBEA37D9}" destId="{8E009C71-CBF7-4655-8E09-2C87941E6CCD}" srcOrd="0" destOrd="0" presId="urn:microsoft.com/office/officeart/2005/8/layout/orgChart1"/>
    <dgm:cxn modelId="{299169D0-4D60-4742-8A7D-16025AF568E5}" type="presOf" srcId="{D3D8A367-E2E3-4FD1-8E3F-C91AACF62513}" destId="{F455585D-AE7E-43F4-B8F7-73D61C66F271}" srcOrd="1" destOrd="0" presId="urn:microsoft.com/office/officeart/2005/8/layout/orgChart1"/>
    <dgm:cxn modelId="{9B663DD7-95AC-41D6-8103-45D89E890128}" srcId="{692BFEB4-2744-4906-976D-C9C0CF238D70}" destId="{CA79054A-B0D5-4065-BD2C-86C8C95142A0}" srcOrd="0" destOrd="0" parTransId="{3CEE0681-D32C-439E-9451-A3237C6B73BD}" sibTransId="{22F4B2B1-6467-4325-B033-F5C4FD749CA9}"/>
    <dgm:cxn modelId="{39EFCDD8-7C8B-4F0C-962F-5093D7FD9E29}" type="presOf" srcId="{E54FFFAA-6097-4A63-8047-6BD1250E0BE2}" destId="{17F13C79-2805-4049-9695-C2E42AE492BE}" srcOrd="1" destOrd="0" presId="urn:microsoft.com/office/officeart/2005/8/layout/orgChart1"/>
    <dgm:cxn modelId="{D476C0DB-B02C-43A2-8A23-9C9DF2E2B769}" srcId="{E54FFFAA-6097-4A63-8047-6BD1250E0BE2}" destId="{A6F2537E-CA45-49F0-A405-3BBC15C3F311}" srcOrd="0" destOrd="0" parTransId="{B7A5ADD6-17BB-4999-90FF-6E3558D69425}" sibTransId="{60138C2A-69A7-49F0-BF54-0F299217D9C2}"/>
    <dgm:cxn modelId="{4377A0E6-3FB7-40A2-B3FC-C124722C985A}" type="presOf" srcId="{692BFEB4-2744-4906-976D-C9C0CF238D70}" destId="{76112E85-2D3E-4CEA-9039-0EFE50961481}" srcOrd="1" destOrd="0" presId="urn:microsoft.com/office/officeart/2005/8/layout/orgChart1"/>
    <dgm:cxn modelId="{A5FB52EC-9EA3-4BF0-812E-164943DE1AA5}" srcId="{1196D484-E849-40C2-80B3-27343C30E659}" destId="{0E520E36-8914-4409-99F9-5824736A5594}" srcOrd="0" destOrd="0" parTransId="{1526A17F-0D34-425A-BD8E-66FD160B3E23}" sibTransId="{C01D7EE4-22C7-42DF-8581-FE2172C4D774}"/>
    <dgm:cxn modelId="{1E19A0F2-0DC5-4EBA-B76F-98EB398D4304}" type="presOf" srcId="{A6F2537E-CA45-49F0-A405-3BBC15C3F311}" destId="{A5F8056E-D5C1-4265-8948-197EAC4A6F30}" srcOrd="1" destOrd="0" presId="urn:microsoft.com/office/officeart/2005/8/layout/orgChart1"/>
    <dgm:cxn modelId="{36B5BCF3-E5F3-4613-A77B-9BE0C5599E22}" type="presOf" srcId="{A6F2537E-CA45-49F0-A405-3BBC15C3F311}" destId="{F5AB9244-59D9-4314-9A38-30F1F71B2B8F}" srcOrd="0" destOrd="0" presId="urn:microsoft.com/office/officeart/2005/8/layout/orgChart1"/>
    <dgm:cxn modelId="{2CB651FD-132A-46D1-9325-A246C5157D52}" type="presOf" srcId="{B089C93B-FA44-4E8A-9294-35CD99FA5D9B}" destId="{372FEEE5-4FD0-4D2A-A54A-C9FBBDE0FC51}" srcOrd="1" destOrd="0" presId="urn:microsoft.com/office/officeart/2005/8/layout/orgChart1"/>
    <dgm:cxn modelId="{6E55D892-965F-420F-99E0-5295543CAAA0}" type="presParOf" srcId="{11C79507-412E-4418-8E7C-E3C8221F0F7B}" destId="{64220369-7F00-49C4-A09C-9CB1A07EF542}" srcOrd="0" destOrd="0" presId="urn:microsoft.com/office/officeart/2005/8/layout/orgChart1"/>
    <dgm:cxn modelId="{ED5151A0-578A-44BB-B102-AFBA0F5E69CB}" type="presParOf" srcId="{64220369-7F00-49C4-A09C-9CB1A07EF542}" destId="{73A82E7C-549E-4D26-B696-AC1673C728DF}" srcOrd="0" destOrd="0" presId="urn:microsoft.com/office/officeart/2005/8/layout/orgChart1"/>
    <dgm:cxn modelId="{A89B1CFD-0C20-499A-A489-EEF7A8C1497C}" type="presParOf" srcId="{73A82E7C-549E-4D26-B696-AC1673C728DF}" destId="{B1E2F3DC-2E0F-4737-9BC0-D1718D8F909A}" srcOrd="0" destOrd="0" presId="urn:microsoft.com/office/officeart/2005/8/layout/orgChart1"/>
    <dgm:cxn modelId="{0AED314B-B062-40FE-99B6-BD2D32B53DED}" type="presParOf" srcId="{73A82E7C-549E-4D26-B696-AC1673C728DF}" destId="{17F13C79-2805-4049-9695-C2E42AE492BE}" srcOrd="1" destOrd="0" presId="urn:microsoft.com/office/officeart/2005/8/layout/orgChart1"/>
    <dgm:cxn modelId="{D3461D25-AC74-4847-8B11-DA8A6FD1504B}" type="presParOf" srcId="{64220369-7F00-49C4-A09C-9CB1A07EF542}" destId="{5AA4FCB6-739C-4E05-AAFA-3F1FD5838EDF}" srcOrd="1" destOrd="0" presId="urn:microsoft.com/office/officeart/2005/8/layout/orgChart1"/>
    <dgm:cxn modelId="{DFE18A12-20EB-4D56-ACD0-2EA418837778}" type="presParOf" srcId="{5AA4FCB6-739C-4E05-AAFA-3F1FD5838EDF}" destId="{51DCBA4F-50BD-4BB8-A5BE-278A85D07BD2}" srcOrd="0" destOrd="0" presId="urn:microsoft.com/office/officeart/2005/8/layout/orgChart1"/>
    <dgm:cxn modelId="{B4F1D573-99A6-46D5-8260-242FBE8C69CF}" type="presParOf" srcId="{5AA4FCB6-739C-4E05-AAFA-3F1FD5838EDF}" destId="{BAB8894B-816C-41DE-8512-0AFA863582AC}" srcOrd="1" destOrd="0" presId="urn:microsoft.com/office/officeart/2005/8/layout/orgChart1"/>
    <dgm:cxn modelId="{3FFE0A7C-6B44-4EAC-82EF-89FDBD6DBB40}" type="presParOf" srcId="{BAB8894B-816C-41DE-8512-0AFA863582AC}" destId="{C763E3FF-25A5-429A-AD41-120A21A0B633}" srcOrd="0" destOrd="0" presId="urn:microsoft.com/office/officeart/2005/8/layout/orgChart1"/>
    <dgm:cxn modelId="{7CC43976-C149-40C7-BCB0-13229385556D}" type="presParOf" srcId="{C763E3FF-25A5-429A-AD41-120A21A0B633}" destId="{F5AB9244-59D9-4314-9A38-30F1F71B2B8F}" srcOrd="0" destOrd="0" presId="urn:microsoft.com/office/officeart/2005/8/layout/orgChart1"/>
    <dgm:cxn modelId="{52E6B3BF-7D9B-491F-9BB2-FB73E03B506E}" type="presParOf" srcId="{C763E3FF-25A5-429A-AD41-120A21A0B633}" destId="{A5F8056E-D5C1-4265-8948-197EAC4A6F30}" srcOrd="1" destOrd="0" presId="urn:microsoft.com/office/officeart/2005/8/layout/orgChart1"/>
    <dgm:cxn modelId="{A4E30751-397D-4982-B9D0-2A636A8BFE35}" type="presParOf" srcId="{BAB8894B-816C-41DE-8512-0AFA863582AC}" destId="{DD7516F9-02BF-43C1-9749-8C25089C1AE1}" srcOrd="1" destOrd="0" presId="urn:microsoft.com/office/officeart/2005/8/layout/orgChart1"/>
    <dgm:cxn modelId="{2FA58D73-4469-400D-A119-8C8AC3F90A16}" type="presParOf" srcId="{DD7516F9-02BF-43C1-9749-8C25089C1AE1}" destId="{223AA414-9961-486F-B305-2D8EBDEF3B54}" srcOrd="0" destOrd="0" presId="urn:microsoft.com/office/officeart/2005/8/layout/orgChart1"/>
    <dgm:cxn modelId="{C8572E35-C786-4D81-9C81-69F6E24A9CBC}" type="presParOf" srcId="{DD7516F9-02BF-43C1-9749-8C25089C1AE1}" destId="{7A25DE5A-43DB-40F0-B95F-9DF924297A0B}" srcOrd="1" destOrd="0" presId="urn:microsoft.com/office/officeart/2005/8/layout/orgChart1"/>
    <dgm:cxn modelId="{4A15157B-5706-404F-82A0-9C730E639373}" type="presParOf" srcId="{7A25DE5A-43DB-40F0-B95F-9DF924297A0B}" destId="{1DFEBC0F-4117-4ACE-B698-F49FE4BFF5D3}" srcOrd="0" destOrd="0" presId="urn:microsoft.com/office/officeart/2005/8/layout/orgChart1"/>
    <dgm:cxn modelId="{2A3D1078-00D6-43ED-AF1E-BB1477D5A3DF}" type="presParOf" srcId="{1DFEBC0F-4117-4ACE-B698-F49FE4BFF5D3}" destId="{86177AFE-6F00-47BF-B467-208BFB7DC7C0}" srcOrd="0" destOrd="0" presId="urn:microsoft.com/office/officeart/2005/8/layout/orgChart1"/>
    <dgm:cxn modelId="{295CDE4E-AA86-43DF-A090-1BF699C35B98}" type="presParOf" srcId="{1DFEBC0F-4117-4ACE-B698-F49FE4BFF5D3}" destId="{F455585D-AE7E-43F4-B8F7-73D61C66F271}" srcOrd="1" destOrd="0" presId="urn:microsoft.com/office/officeart/2005/8/layout/orgChart1"/>
    <dgm:cxn modelId="{4797C377-BC91-4CC0-AD8A-E322816FDB25}" type="presParOf" srcId="{7A25DE5A-43DB-40F0-B95F-9DF924297A0B}" destId="{D1C56A0F-6E0E-4A8F-B2DA-86B62A90580C}" srcOrd="1" destOrd="0" presId="urn:microsoft.com/office/officeart/2005/8/layout/orgChart1"/>
    <dgm:cxn modelId="{49791412-4D7F-4961-ABC6-860BA5987A8A}" type="presParOf" srcId="{7A25DE5A-43DB-40F0-B95F-9DF924297A0B}" destId="{76D90DD7-9D6F-4E61-BDE4-17F780509296}" srcOrd="2" destOrd="0" presId="urn:microsoft.com/office/officeart/2005/8/layout/orgChart1"/>
    <dgm:cxn modelId="{9B42DDD7-3D5C-4D15-A159-61E9233F02F8}" type="presParOf" srcId="{BAB8894B-816C-41DE-8512-0AFA863582AC}" destId="{FF582891-DC07-45E2-AD30-3A1BAA9873D4}" srcOrd="2" destOrd="0" presId="urn:microsoft.com/office/officeart/2005/8/layout/orgChart1"/>
    <dgm:cxn modelId="{21996B1F-A746-4B2F-A880-3DF67AE63285}" type="presParOf" srcId="{5AA4FCB6-739C-4E05-AAFA-3F1FD5838EDF}" destId="{0BDF8D80-F73C-4929-BE02-3BAEAB0A3324}" srcOrd="2" destOrd="0" presId="urn:microsoft.com/office/officeart/2005/8/layout/orgChart1"/>
    <dgm:cxn modelId="{0E5C0B16-117F-4FCB-A61D-F733444C046C}" type="presParOf" srcId="{5AA4FCB6-739C-4E05-AAFA-3F1FD5838EDF}" destId="{0E6670C4-F7C1-49E7-A321-8C74776E1643}" srcOrd="3" destOrd="0" presId="urn:microsoft.com/office/officeart/2005/8/layout/orgChart1"/>
    <dgm:cxn modelId="{A5F6B3FE-F3C5-4257-BB97-334C2EFEFAD7}" type="presParOf" srcId="{0E6670C4-F7C1-49E7-A321-8C74776E1643}" destId="{34039D52-9803-4A40-BC02-92117E3E9A70}" srcOrd="0" destOrd="0" presId="urn:microsoft.com/office/officeart/2005/8/layout/orgChart1"/>
    <dgm:cxn modelId="{95049A13-89C5-491B-8D1B-E61BE7F3D58E}" type="presParOf" srcId="{34039D52-9803-4A40-BC02-92117E3E9A70}" destId="{76B1CFB4-A37F-4757-A26A-E68D54B991B2}" srcOrd="0" destOrd="0" presId="urn:microsoft.com/office/officeart/2005/8/layout/orgChart1"/>
    <dgm:cxn modelId="{09DEF339-B847-4DA3-BFF1-F05E18F6E2E4}" type="presParOf" srcId="{34039D52-9803-4A40-BC02-92117E3E9A70}" destId="{4A19CBEB-510F-422E-9DF8-7673C96DCB90}" srcOrd="1" destOrd="0" presId="urn:microsoft.com/office/officeart/2005/8/layout/orgChart1"/>
    <dgm:cxn modelId="{DF0D37D8-2F3A-4CE2-911E-B10321BE1067}" type="presParOf" srcId="{0E6670C4-F7C1-49E7-A321-8C74776E1643}" destId="{CADD43FE-7416-4582-AD20-002F5A563F02}" srcOrd="1" destOrd="0" presId="urn:microsoft.com/office/officeart/2005/8/layout/orgChart1"/>
    <dgm:cxn modelId="{3070B795-A871-4D64-BE06-92DFCDC7EABF}" type="presParOf" srcId="{CADD43FE-7416-4582-AD20-002F5A563F02}" destId="{5AB74DA3-3A30-4919-9345-774E9B8D8558}" srcOrd="0" destOrd="0" presId="urn:microsoft.com/office/officeart/2005/8/layout/orgChart1"/>
    <dgm:cxn modelId="{3522B180-6D29-48E5-BA67-3F7139AD42AB}" type="presParOf" srcId="{CADD43FE-7416-4582-AD20-002F5A563F02}" destId="{E4A7AA4B-E559-4826-80B4-0988AD4B1D9D}" srcOrd="1" destOrd="0" presId="urn:microsoft.com/office/officeart/2005/8/layout/orgChart1"/>
    <dgm:cxn modelId="{FCB618E5-5A1A-4318-8ABC-45522F5F8388}" type="presParOf" srcId="{E4A7AA4B-E559-4826-80B4-0988AD4B1D9D}" destId="{F0EFBC7B-C93D-4142-8326-31F316B96623}" srcOrd="0" destOrd="0" presId="urn:microsoft.com/office/officeart/2005/8/layout/orgChart1"/>
    <dgm:cxn modelId="{9FFA90E4-8FAA-4835-863C-33828928EC9F}" type="presParOf" srcId="{F0EFBC7B-C93D-4142-8326-31F316B96623}" destId="{5AEC7B33-CB3E-4389-9B43-40DAD2FC55E5}" srcOrd="0" destOrd="0" presId="urn:microsoft.com/office/officeart/2005/8/layout/orgChart1"/>
    <dgm:cxn modelId="{F0CC2B46-BB26-492B-852A-4800F9637EC0}" type="presParOf" srcId="{F0EFBC7B-C93D-4142-8326-31F316B96623}" destId="{A1C1AF6D-BF26-4671-AF37-AA798BB374E6}" srcOrd="1" destOrd="0" presId="urn:microsoft.com/office/officeart/2005/8/layout/orgChart1"/>
    <dgm:cxn modelId="{480AF90D-A8F9-48CF-9AF1-4F9EF5BC3732}" type="presParOf" srcId="{E4A7AA4B-E559-4826-80B4-0988AD4B1D9D}" destId="{A71505BF-06D0-4F34-9EB6-F0A14123C5C1}" srcOrd="1" destOrd="0" presId="urn:microsoft.com/office/officeart/2005/8/layout/orgChart1"/>
    <dgm:cxn modelId="{61DC21C2-24E3-4662-A382-F947197D5F43}" type="presParOf" srcId="{E4A7AA4B-E559-4826-80B4-0988AD4B1D9D}" destId="{AC9FDD99-49D1-427E-97DB-7F88719B6094}" srcOrd="2" destOrd="0" presId="urn:microsoft.com/office/officeart/2005/8/layout/orgChart1"/>
    <dgm:cxn modelId="{BB1C0F9C-96AF-49B1-BA7F-8938AAE13A48}" type="presParOf" srcId="{0E6670C4-F7C1-49E7-A321-8C74776E1643}" destId="{9997D7CB-358B-4F18-8D6B-3E45478F1F88}" srcOrd="2" destOrd="0" presId="urn:microsoft.com/office/officeart/2005/8/layout/orgChart1"/>
    <dgm:cxn modelId="{3F1F9EC4-0263-4DE2-BB4B-85E6984DA309}" type="presParOf" srcId="{5AA4FCB6-739C-4E05-AAFA-3F1FD5838EDF}" destId="{8E009C71-CBF7-4655-8E09-2C87941E6CCD}" srcOrd="4" destOrd="0" presId="urn:microsoft.com/office/officeart/2005/8/layout/orgChart1"/>
    <dgm:cxn modelId="{57C39306-2C5E-4F6C-B626-DD9093FF0C24}" type="presParOf" srcId="{5AA4FCB6-739C-4E05-AAFA-3F1FD5838EDF}" destId="{E50B0DC9-C410-4805-A7D3-5C1EAA29A9DB}" srcOrd="5" destOrd="0" presId="urn:microsoft.com/office/officeart/2005/8/layout/orgChart1"/>
    <dgm:cxn modelId="{8D6898D5-4568-4549-B58A-8D78F130D68B}" type="presParOf" srcId="{E50B0DC9-C410-4805-A7D3-5C1EAA29A9DB}" destId="{6CFAF0E1-7EBE-4C74-A0D1-167C8EC601E7}" srcOrd="0" destOrd="0" presId="urn:microsoft.com/office/officeart/2005/8/layout/orgChart1"/>
    <dgm:cxn modelId="{06C89909-CCE5-41F0-9B9F-95FF3938D72B}" type="presParOf" srcId="{6CFAF0E1-7EBE-4C74-A0D1-167C8EC601E7}" destId="{923DBFD7-5838-40D5-B5B3-49CD7CD6A691}" srcOrd="0" destOrd="0" presId="urn:microsoft.com/office/officeart/2005/8/layout/orgChart1"/>
    <dgm:cxn modelId="{6A63BD38-4802-4293-855E-124C2A5C152C}" type="presParOf" srcId="{6CFAF0E1-7EBE-4C74-A0D1-167C8EC601E7}" destId="{76112E85-2D3E-4CEA-9039-0EFE50961481}" srcOrd="1" destOrd="0" presId="urn:microsoft.com/office/officeart/2005/8/layout/orgChart1"/>
    <dgm:cxn modelId="{264413A7-FE6D-4ECB-9EA1-57AEFBF7CB4C}" type="presParOf" srcId="{E50B0DC9-C410-4805-A7D3-5C1EAA29A9DB}" destId="{3DD85F3E-2B92-421E-BD1B-D7E78178B763}" srcOrd="1" destOrd="0" presId="urn:microsoft.com/office/officeart/2005/8/layout/orgChart1"/>
    <dgm:cxn modelId="{FF25B086-FDA3-426A-A130-173458200A6D}" type="presParOf" srcId="{3DD85F3E-2B92-421E-BD1B-D7E78178B763}" destId="{0120F726-6306-4544-A5CE-77C8417F326A}" srcOrd="0" destOrd="0" presId="urn:microsoft.com/office/officeart/2005/8/layout/orgChart1"/>
    <dgm:cxn modelId="{4866E809-49E3-4D3D-9612-90E174F0FBD3}" type="presParOf" srcId="{3DD85F3E-2B92-421E-BD1B-D7E78178B763}" destId="{20716123-1514-44B4-A59E-D761F4192CC8}" srcOrd="1" destOrd="0" presId="urn:microsoft.com/office/officeart/2005/8/layout/orgChart1"/>
    <dgm:cxn modelId="{D4AA27EC-D321-4DB4-83D7-781BA1BBD89D}" type="presParOf" srcId="{20716123-1514-44B4-A59E-D761F4192CC8}" destId="{65025939-B1D2-480D-A9A5-7E02D5DF1D3F}" srcOrd="0" destOrd="0" presId="urn:microsoft.com/office/officeart/2005/8/layout/orgChart1"/>
    <dgm:cxn modelId="{074233AA-6295-48A9-A684-50C4DB073047}" type="presParOf" srcId="{65025939-B1D2-480D-A9A5-7E02D5DF1D3F}" destId="{D2C0C5A8-7A09-48C3-825D-F25089AA1DB4}" srcOrd="0" destOrd="0" presId="urn:microsoft.com/office/officeart/2005/8/layout/orgChart1"/>
    <dgm:cxn modelId="{679204D3-38E3-426F-9DEA-3B79AE0626BF}" type="presParOf" srcId="{65025939-B1D2-480D-A9A5-7E02D5DF1D3F}" destId="{6063E880-DFAB-41D2-A129-1F04172823DE}" srcOrd="1" destOrd="0" presId="urn:microsoft.com/office/officeart/2005/8/layout/orgChart1"/>
    <dgm:cxn modelId="{0119AE1C-894C-4487-BB30-9E1259F3F8E1}" type="presParOf" srcId="{20716123-1514-44B4-A59E-D761F4192CC8}" destId="{4CFE64F8-A094-49C3-9D3D-84CBDDB766C2}" srcOrd="1" destOrd="0" presId="urn:microsoft.com/office/officeart/2005/8/layout/orgChart1"/>
    <dgm:cxn modelId="{9A3408B9-0155-43EE-85CC-7407712CD639}" type="presParOf" srcId="{20716123-1514-44B4-A59E-D761F4192CC8}" destId="{3FD658E2-963C-4BD9-BDF6-DD40CEE36B98}" srcOrd="2" destOrd="0" presId="urn:microsoft.com/office/officeart/2005/8/layout/orgChart1"/>
    <dgm:cxn modelId="{9A7DCF4B-70D0-497A-B294-33523E5F3905}" type="presParOf" srcId="{E50B0DC9-C410-4805-A7D3-5C1EAA29A9DB}" destId="{D47E13E4-020B-4375-AB02-EE646A78F9A0}" srcOrd="2" destOrd="0" presId="urn:microsoft.com/office/officeart/2005/8/layout/orgChart1"/>
    <dgm:cxn modelId="{D9643D99-43E9-462E-8A24-A9907FDDC17C}" type="presParOf" srcId="{5AA4FCB6-739C-4E05-AAFA-3F1FD5838EDF}" destId="{3C62B671-4605-4257-BD3C-23FBCC96E92A}" srcOrd="6" destOrd="0" presId="urn:microsoft.com/office/officeart/2005/8/layout/orgChart1"/>
    <dgm:cxn modelId="{9BA1B086-DF26-4185-9AAC-45361AB548D1}" type="presParOf" srcId="{5AA4FCB6-739C-4E05-AAFA-3F1FD5838EDF}" destId="{48365510-BEAA-402D-B1EC-B1588358019A}" srcOrd="7" destOrd="0" presId="urn:microsoft.com/office/officeart/2005/8/layout/orgChart1"/>
    <dgm:cxn modelId="{EEAD4294-48E5-45B3-999A-B5F16A8B0C1B}" type="presParOf" srcId="{48365510-BEAA-402D-B1EC-B1588358019A}" destId="{38867090-11F9-47FD-999B-70AAB3599ED0}" srcOrd="0" destOrd="0" presId="urn:microsoft.com/office/officeart/2005/8/layout/orgChart1"/>
    <dgm:cxn modelId="{737ED305-0024-4754-BA80-BCBBBDC8AFDA}" type="presParOf" srcId="{38867090-11F9-47FD-999B-70AAB3599ED0}" destId="{42A52027-C445-4746-98DA-A04CF908200A}" srcOrd="0" destOrd="0" presId="urn:microsoft.com/office/officeart/2005/8/layout/orgChart1"/>
    <dgm:cxn modelId="{4AAC92AC-552E-4212-B750-F3D5C4AA7757}" type="presParOf" srcId="{38867090-11F9-47FD-999B-70AAB3599ED0}" destId="{372FEEE5-4FD0-4D2A-A54A-C9FBBDE0FC51}" srcOrd="1" destOrd="0" presId="urn:microsoft.com/office/officeart/2005/8/layout/orgChart1"/>
    <dgm:cxn modelId="{15E45D94-14A2-4844-AC85-9B982B22C737}" type="presParOf" srcId="{48365510-BEAA-402D-B1EC-B1588358019A}" destId="{8CDD70CF-7B9B-4B95-9E13-7D10AA7049C8}" srcOrd="1" destOrd="0" presId="urn:microsoft.com/office/officeart/2005/8/layout/orgChart1"/>
    <dgm:cxn modelId="{70996821-0391-4DDE-AB9E-4F5572342560}" type="presParOf" srcId="{8CDD70CF-7B9B-4B95-9E13-7D10AA7049C8}" destId="{9C2992FC-1609-457F-84BE-1B4241DC211F}" srcOrd="0" destOrd="0" presId="urn:microsoft.com/office/officeart/2005/8/layout/orgChart1"/>
    <dgm:cxn modelId="{33A53F7F-F185-4AAF-A467-FEAC6ECEBA68}" type="presParOf" srcId="{8CDD70CF-7B9B-4B95-9E13-7D10AA7049C8}" destId="{3846B1E6-D18F-495B-B00F-25569DA2D373}" srcOrd="1" destOrd="0" presId="urn:microsoft.com/office/officeart/2005/8/layout/orgChart1"/>
    <dgm:cxn modelId="{49AFDF0F-D16D-4FD5-96ED-8B85F14E4574}" type="presParOf" srcId="{3846B1E6-D18F-495B-B00F-25569DA2D373}" destId="{34988CFE-FC16-4717-B31A-B1B0F1B0A2A3}" srcOrd="0" destOrd="0" presId="urn:microsoft.com/office/officeart/2005/8/layout/orgChart1"/>
    <dgm:cxn modelId="{99E774CC-9F6E-4074-BD31-365EFB7F88B6}" type="presParOf" srcId="{34988CFE-FC16-4717-B31A-B1B0F1B0A2A3}" destId="{E386A709-4A0A-4A0D-87D0-2E7CAE952EFA}" srcOrd="0" destOrd="0" presId="urn:microsoft.com/office/officeart/2005/8/layout/orgChart1"/>
    <dgm:cxn modelId="{D1751281-33A0-4451-8E8E-7520E9655B1B}" type="presParOf" srcId="{34988CFE-FC16-4717-B31A-B1B0F1B0A2A3}" destId="{D2D9F495-2104-49E0-B136-8B89CBB2CE47}" srcOrd="1" destOrd="0" presId="urn:microsoft.com/office/officeart/2005/8/layout/orgChart1"/>
    <dgm:cxn modelId="{447F8FD9-4A52-4545-9636-9105A7DC5F6D}" type="presParOf" srcId="{3846B1E6-D18F-495B-B00F-25569DA2D373}" destId="{BA5FE545-7861-4FD0-BEAD-35201F4306D5}" srcOrd="1" destOrd="0" presId="urn:microsoft.com/office/officeart/2005/8/layout/orgChart1"/>
    <dgm:cxn modelId="{224EAC98-615D-446A-9349-4F3DC056D0B6}" type="presParOf" srcId="{3846B1E6-D18F-495B-B00F-25569DA2D373}" destId="{F99AE973-2DA7-4C03-89D8-67DDC0218733}" srcOrd="2" destOrd="0" presId="urn:microsoft.com/office/officeart/2005/8/layout/orgChart1"/>
    <dgm:cxn modelId="{D466C057-2813-4C71-B3F3-D33B3C424CE9}" type="presParOf" srcId="{48365510-BEAA-402D-B1EC-B1588358019A}" destId="{F984579E-5001-4311-8C68-99A99A441293}" srcOrd="2" destOrd="0" presId="urn:microsoft.com/office/officeart/2005/8/layout/orgChart1"/>
    <dgm:cxn modelId="{6DEA5A0A-E501-4C6F-A5E2-F3C7EB3A1076}" type="presParOf" srcId="{64220369-7F00-49C4-A09C-9CB1A07EF542}" destId="{E6252D67-AC38-4652-93EC-3F4D1FECC9F6}"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2992FC-1609-457F-84BE-1B4241DC211F}">
      <dsp:nvSpPr>
        <dsp:cNvPr id="0" name=""/>
        <dsp:cNvSpPr/>
      </dsp:nvSpPr>
      <dsp:spPr>
        <a:xfrm>
          <a:off x="6152328" y="3358896"/>
          <a:ext cx="247298" cy="758380"/>
        </a:xfrm>
        <a:custGeom>
          <a:avLst/>
          <a:gdLst/>
          <a:ahLst/>
          <a:cxnLst/>
          <a:rect l="0" t="0" r="0" b="0"/>
          <a:pathLst>
            <a:path>
              <a:moveTo>
                <a:pt x="0" y="0"/>
              </a:moveTo>
              <a:lnTo>
                <a:pt x="0" y="758380"/>
              </a:lnTo>
              <a:lnTo>
                <a:pt x="247298" y="7583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62B671-4605-4257-BD3C-23FBCC96E92A}">
      <dsp:nvSpPr>
        <dsp:cNvPr id="0" name=""/>
        <dsp:cNvSpPr/>
      </dsp:nvSpPr>
      <dsp:spPr>
        <a:xfrm>
          <a:off x="3819483" y="2188352"/>
          <a:ext cx="2992306" cy="346217"/>
        </a:xfrm>
        <a:custGeom>
          <a:avLst/>
          <a:gdLst/>
          <a:ahLst/>
          <a:cxnLst/>
          <a:rect l="0" t="0" r="0" b="0"/>
          <a:pathLst>
            <a:path>
              <a:moveTo>
                <a:pt x="0" y="0"/>
              </a:moveTo>
              <a:lnTo>
                <a:pt x="0" y="173108"/>
              </a:lnTo>
              <a:lnTo>
                <a:pt x="2992306" y="173108"/>
              </a:lnTo>
              <a:lnTo>
                <a:pt x="2992306" y="3462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20F726-6306-4544-A5CE-77C8417F326A}">
      <dsp:nvSpPr>
        <dsp:cNvPr id="0" name=""/>
        <dsp:cNvSpPr/>
      </dsp:nvSpPr>
      <dsp:spPr>
        <a:xfrm>
          <a:off x="4157457" y="3358896"/>
          <a:ext cx="247298" cy="758380"/>
        </a:xfrm>
        <a:custGeom>
          <a:avLst/>
          <a:gdLst/>
          <a:ahLst/>
          <a:cxnLst/>
          <a:rect l="0" t="0" r="0" b="0"/>
          <a:pathLst>
            <a:path>
              <a:moveTo>
                <a:pt x="0" y="0"/>
              </a:moveTo>
              <a:lnTo>
                <a:pt x="0" y="758380"/>
              </a:lnTo>
              <a:lnTo>
                <a:pt x="247298" y="7583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009C71-CBF7-4655-8E09-2C87941E6CCD}">
      <dsp:nvSpPr>
        <dsp:cNvPr id="0" name=""/>
        <dsp:cNvSpPr/>
      </dsp:nvSpPr>
      <dsp:spPr>
        <a:xfrm>
          <a:off x="3819483" y="2188352"/>
          <a:ext cx="997435" cy="346217"/>
        </a:xfrm>
        <a:custGeom>
          <a:avLst/>
          <a:gdLst/>
          <a:ahLst/>
          <a:cxnLst/>
          <a:rect l="0" t="0" r="0" b="0"/>
          <a:pathLst>
            <a:path>
              <a:moveTo>
                <a:pt x="0" y="0"/>
              </a:moveTo>
              <a:lnTo>
                <a:pt x="0" y="173108"/>
              </a:lnTo>
              <a:lnTo>
                <a:pt x="997435" y="173108"/>
              </a:lnTo>
              <a:lnTo>
                <a:pt x="997435" y="3462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B74DA3-3A30-4919-9345-774E9B8D8558}">
      <dsp:nvSpPr>
        <dsp:cNvPr id="0" name=""/>
        <dsp:cNvSpPr/>
      </dsp:nvSpPr>
      <dsp:spPr>
        <a:xfrm>
          <a:off x="2162586" y="3358896"/>
          <a:ext cx="247298" cy="758380"/>
        </a:xfrm>
        <a:custGeom>
          <a:avLst/>
          <a:gdLst/>
          <a:ahLst/>
          <a:cxnLst/>
          <a:rect l="0" t="0" r="0" b="0"/>
          <a:pathLst>
            <a:path>
              <a:moveTo>
                <a:pt x="0" y="0"/>
              </a:moveTo>
              <a:lnTo>
                <a:pt x="0" y="758380"/>
              </a:lnTo>
              <a:lnTo>
                <a:pt x="247298" y="7583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DF8D80-F73C-4929-BE02-3BAEAB0A3324}">
      <dsp:nvSpPr>
        <dsp:cNvPr id="0" name=""/>
        <dsp:cNvSpPr/>
      </dsp:nvSpPr>
      <dsp:spPr>
        <a:xfrm>
          <a:off x="2822048" y="2188352"/>
          <a:ext cx="997435" cy="346217"/>
        </a:xfrm>
        <a:custGeom>
          <a:avLst/>
          <a:gdLst/>
          <a:ahLst/>
          <a:cxnLst/>
          <a:rect l="0" t="0" r="0" b="0"/>
          <a:pathLst>
            <a:path>
              <a:moveTo>
                <a:pt x="997435" y="0"/>
              </a:moveTo>
              <a:lnTo>
                <a:pt x="997435" y="173108"/>
              </a:lnTo>
              <a:lnTo>
                <a:pt x="0" y="173108"/>
              </a:lnTo>
              <a:lnTo>
                <a:pt x="0" y="3462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3AA414-9961-486F-B305-2D8EBDEF3B54}">
      <dsp:nvSpPr>
        <dsp:cNvPr id="0" name=""/>
        <dsp:cNvSpPr/>
      </dsp:nvSpPr>
      <dsp:spPr>
        <a:xfrm>
          <a:off x="167715" y="3358896"/>
          <a:ext cx="247298" cy="758380"/>
        </a:xfrm>
        <a:custGeom>
          <a:avLst/>
          <a:gdLst/>
          <a:ahLst/>
          <a:cxnLst/>
          <a:rect l="0" t="0" r="0" b="0"/>
          <a:pathLst>
            <a:path>
              <a:moveTo>
                <a:pt x="0" y="0"/>
              </a:moveTo>
              <a:lnTo>
                <a:pt x="0" y="758380"/>
              </a:lnTo>
              <a:lnTo>
                <a:pt x="247298" y="7583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DCBA4F-50BD-4BB8-A5BE-278A85D07BD2}">
      <dsp:nvSpPr>
        <dsp:cNvPr id="0" name=""/>
        <dsp:cNvSpPr/>
      </dsp:nvSpPr>
      <dsp:spPr>
        <a:xfrm>
          <a:off x="827177" y="2188352"/>
          <a:ext cx="2992306" cy="346217"/>
        </a:xfrm>
        <a:custGeom>
          <a:avLst/>
          <a:gdLst/>
          <a:ahLst/>
          <a:cxnLst/>
          <a:rect l="0" t="0" r="0" b="0"/>
          <a:pathLst>
            <a:path>
              <a:moveTo>
                <a:pt x="2992306" y="0"/>
              </a:moveTo>
              <a:lnTo>
                <a:pt x="2992306" y="173108"/>
              </a:lnTo>
              <a:lnTo>
                <a:pt x="0" y="173108"/>
              </a:lnTo>
              <a:lnTo>
                <a:pt x="0" y="3462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1E2F3DC-2E0F-4737-9BC0-D1718D8F909A}">
      <dsp:nvSpPr>
        <dsp:cNvPr id="0" name=""/>
        <dsp:cNvSpPr/>
      </dsp:nvSpPr>
      <dsp:spPr>
        <a:xfrm>
          <a:off x="2995156" y="1364025"/>
          <a:ext cx="1648653" cy="824326"/>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a:latin typeface="Avenir Next LT Pro"/>
            </a:rPr>
            <a:t>BlogFeedbackData</a:t>
          </a:r>
          <a:endParaRPr lang="en-GB" sz="1400" kern="1200"/>
        </a:p>
      </dsp:txBody>
      <dsp:txXfrm>
        <a:off x="2995156" y="1364025"/>
        <a:ext cx="1648653" cy="824326"/>
      </dsp:txXfrm>
    </dsp:sp>
    <dsp:sp modelId="{F5AB9244-59D9-4314-9A38-30F1F71B2B8F}">
      <dsp:nvSpPr>
        <dsp:cNvPr id="0" name=""/>
        <dsp:cNvSpPr/>
      </dsp:nvSpPr>
      <dsp:spPr>
        <a:xfrm>
          <a:off x="2850" y="2534570"/>
          <a:ext cx="1648653" cy="824326"/>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GB" sz="1400" kern="1200" dirty="0">
              <a:latin typeface="Avenir Next LT Pro"/>
            </a:rPr>
            <a:t>Basic features</a:t>
          </a:r>
          <a:endParaRPr lang="en-GB" sz="1400" kern="1200" dirty="0"/>
        </a:p>
      </dsp:txBody>
      <dsp:txXfrm>
        <a:off x="2850" y="2534570"/>
        <a:ext cx="1648653" cy="824326"/>
      </dsp:txXfrm>
    </dsp:sp>
    <dsp:sp modelId="{86177AFE-6F00-47BF-B467-208BFB7DC7C0}">
      <dsp:nvSpPr>
        <dsp:cNvPr id="0" name=""/>
        <dsp:cNvSpPr/>
      </dsp:nvSpPr>
      <dsp:spPr>
        <a:xfrm>
          <a:off x="415013" y="3705114"/>
          <a:ext cx="1648653" cy="824326"/>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GB" sz="1400" kern="1200" dirty="0">
              <a:latin typeface="Avenir Next LT Pro"/>
            </a:rPr>
            <a:t>Number of links and feedbacks</a:t>
          </a:r>
          <a:endParaRPr lang="en-GB" sz="1400" kern="1200" dirty="0"/>
        </a:p>
      </dsp:txBody>
      <dsp:txXfrm>
        <a:off x="415013" y="3705114"/>
        <a:ext cx="1648653" cy="824326"/>
      </dsp:txXfrm>
    </dsp:sp>
    <dsp:sp modelId="{76B1CFB4-A37F-4757-A26A-E68D54B991B2}">
      <dsp:nvSpPr>
        <dsp:cNvPr id="0" name=""/>
        <dsp:cNvSpPr/>
      </dsp:nvSpPr>
      <dsp:spPr>
        <a:xfrm>
          <a:off x="1997721" y="2534570"/>
          <a:ext cx="1648653" cy="824326"/>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GB" sz="1400" kern="1200" dirty="0">
              <a:latin typeface="Avenir Next LT Pro"/>
            </a:rPr>
            <a:t>Textual features</a:t>
          </a:r>
          <a:endParaRPr lang="en-GB" sz="1400" kern="1200" dirty="0"/>
        </a:p>
      </dsp:txBody>
      <dsp:txXfrm>
        <a:off x="1997721" y="2534570"/>
        <a:ext cx="1648653" cy="824326"/>
      </dsp:txXfrm>
    </dsp:sp>
    <dsp:sp modelId="{5AEC7B33-CB3E-4389-9B43-40DAD2FC55E5}">
      <dsp:nvSpPr>
        <dsp:cNvPr id="0" name=""/>
        <dsp:cNvSpPr/>
      </dsp:nvSpPr>
      <dsp:spPr>
        <a:xfrm>
          <a:off x="2409884" y="3705114"/>
          <a:ext cx="1648653" cy="824326"/>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GB" sz="1400" kern="1200" dirty="0">
              <a:latin typeface="Avenir Next LT Pro"/>
            </a:rPr>
            <a:t>Bag of words</a:t>
          </a:r>
        </a:p>
      </dsp:txBody>
      <dsp:txXfrm>
        <a:off x="2409884" y="3705114"/>
        <a:ext cx="1648653" cy="824326"/>
      </dsp:txXfrm>
    </dsp:sp>
    <dsp:sp modelId="{923DBFD7-5838-40D5-B5B3-49CD7CD6A691}">
      <dsp:nvSpPr>
        <dsp:cNvPr id="0" name=""/>
        <dsp:cNvSpPr/>
      </dsp:nvSpPr>
      <dsp:spPr>
        <a:xfrm>
          <a:off x="3992592" y="2534570"/>
          <a:ext cx="1648653" cy="824326"/>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GB" sz="1400" kern="1200">
              <a:latin typeface="Avenir Next LT Pro"/>
            </a:rPr>
            <a:t>Weekday features</a:t>
          </a:r>
        </a:p>
      </dsp:txBody>
      <dsp:txXfrm>
        <a:off x="3992592" y="2534570"/>
        <a:ext cx="1648653" cy="824326"/>
      </dsp:txXfrm>
    </dsp:sp>
    <dsp:sp modelId="{D2C0C5A8-7A09-48C3-825D-F25089AA1DB4}">
      <dsp:nvSpPr>
        <dsp:cNvPr id="0" name=""/>
        <dsp:cNvSpPr/>
      </dsp:nvSpPr>
      <dsp:spPr>
        <a:xfrm>
          <a:off x="4404755" y="3705114"/>
          <a:ext cx="1648653" cy="824326"/>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GB" sz="1400" kern="1200" dirty="0">
              <a:latin typeface="Avenir Next LT Pro"/>
            </a:rPr>
            <a:t>Binary indicators to which day of the week</a:t>
          </a:r>
        </a:p>
      </dsp:txBody>
      <dsp:txXfrm>
        <a:off x="4404755" y="3705114"/>
        <a:ext cx="1648653" cy="824326"/>
      </dsp:txXfrm>
    </dsp:sp>
    <dsp:sp modelId="{42A52027-C445-4746-98DA-A04CF908200A}">
      <dsp:nvSpPr>
        <dsp:cNvPr id="0" name=""/>
        <dsp:cNvSpPr/>
      </dsp:nvSpPr>
      <dsp:spPr>
        <a:xfrm>
          <a:off x="5987463" y="2534570"/>
          <a:ext cx="1648653" cy="824326"/>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GB" sz="1400" kern="1200" dirty="0">
              <a:latin typeface="Avenir Next LT Pro"/>
            </a:rPr>
            <a:t>Parent features</a:t>
          </a:r>
        </a:p>
      </dsp:txBody>
      <dsp:txXfrm>
        <a:off x="5987463" y="2534570"/>
        <a:ext cx="1648653" cy="824326"/>
      </dsp:txXfrm>
    </dsp:sp>
    <dsp:sp modelId="{E386A709-4A0A-4A0D-87D0-2E7CAE952EFA}">
      <dsp:nvSpPr>
        <dsp:cNvPr id="0" name=""/>
        <dsp:cNvSpPr/>
      </dsp:nvSpPr>
      <dsp:spPr>
        <a:xfrm>
          <a:off x="6399627" y="3705114"/>
          <a:ext cx="1648653" cy="824326"/>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GB" sz="1400" kern="1200" dirty="0">
              <a:latin typeface="Avenir Next LT Pro"/>
            </a:rPr>
            <a:t>Number of parents, min, max and average feedback the parent received</a:t>
          </a:r>
        </a:p>
      </dsp:txBody>
      <dsp:txXfrm>
        <a:off x="6399627" y="3705114"/>
        <a:ext cx="1648653" cy="82432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9DB147-D2D6-4A03-8A4C-97EF89DDAFC0}" type="datetimeFigureOut">
              <a:rPr lang="en-GB"/>
              <a:t>05/05/2020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1DF0A7-1773-4FF9-93B3-77737581AC63}" type="slidenum">
              <a:rPr lang="en-GB"/>
              <a:t>‹#›</a:t>
            </a:fld>
            <a:endParaRPr lang="en-GB"/>
          </a:p>
        </p:txBody>
      </p:sp>
    </p:spTree>
    <p:extLst>
      <p:ext uri="{BB962C8B-B14F-4D97-AF65-F5344CB8AC3E}">
        <p14:creationId xmlns:p14="http://schemas.microsoft.com/office/powerpoint/2010/main" val="663580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Hello, my name is Rajal Nivargi and my term project topic is Blog Feedback prediction. </a:t>
            </a:r>
          </a:p>
        </p:txBody>
      </p:sp>
      <p:sp>
        <p:nvSpPr>
          <p:cNvPr id="4" name="Slide Number Placeholder 3"/>
          <p:cNvSpPr>
            <a:spLocks noGrp="1"/>
          </p:cNvSpPr>
          <p:nvPr>
            <p:ph type="sldNum" sz="quarter" idx="5"/>
          </p:nvPr>
        </p:nvSpPr>
        <p:spPr/>
        <p:txBody>
          <a:bodyPr/>
          <a:lstStyle/>
          <a:p>
            <a:fld id="{E31DF0A7-1773-4FF9-93B3-77737581AC63}" type="slidenum">
              <a:rPr lang="en-GB" smtClean="0"/>
              <a:t>1</a:t>
            </a:fld>
            <a:endParaRPr lang="en-GB"/>
          </a:p>
        </p:txBody>
      </p:sp>
    </p:spTree>
    <p:extLst>
      <p:ext uri="{BB962C8B-B14F-4D97-AF65-F5344CB8AC3E}">
        <p14:creationId xmlns:p14="http://schemas.microsoft.com/office/powerpoint/2010/main" val="31512219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 considered the traditional filter and wrapper method for feature selection. Using correlation between the feature and the target values, I chose the top 1% of the features which are not highly correlated with each other. </a:t>
            </a:r>
          </a:p>
          <a:p>
            <a:r>
              <a:rPr lang="en-IN" dirty="0"/>
              <a:t>I continued the feature selection through the wrapper method of Recursive Feature elimination with 5-fold cross validation using random forests, our best performing model as the learning estimator. I was down to 9 features from this step which includes features from the basic and parent feature sets which is the average, min, max feedback on source blogs and past number of comments on the post before recording the data. </a:t>
            </a:r>
          </a:p>
        </p:txBody>
      </p:sp>
      <p:sp>
        <p:nvSpPr>
          <p:cNvPr id="4" name="Slide Number Placeholder 3"/>
          <p:cNvSpPr>
            <a:spLocks noGrp="1"/>
          </p:cNvSpPr>
          <p:nvPr>
            <p:ph type="sldNum" sz="quarter" idx="5"/>
          </p:nvPr>
        </p:nvSpPr>
        <p:spPr/>
        <p:txBody>
          <a:bodyPr/>
          <a:lstStyle/>
          <a:p>
            <a:fld id="{E31DF0A7-1773-4FF9-93B3-77737581AC63}" type="slidenum">
              <a:rPr lang="en-GB" smtClean="0"/>
              <a:t>10</a:t>
            </a:fld>
            <a:endParaRPr lang="en-GB"/>
          </a:p>
        </p:txBody>
      </p:sp>
    </p:spTree>
    <p:extLst>
      <p:ext uri="{BB962C8B-B14F-4D97-AF65-F5344CB8AC3E}">
        <p14:creationId xmlns:p14="http://schemas.microsoft.com/office/powerpoint/2010/main" val="2953168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 made a chart explaining the outputs from the different models and methods I </a:t>
            </a:r>
            <a:r>
              <a:rPr lang="en-IN" dirty="0" err="1"/>
              <a:t>tried.This</a:t>
            </a:r>
            <a:r>
              <a:rPr lang="en-IN" dirty="0"/>
              <a:t> data is recorded for one test data set as opposed to my earlier approach where I considered 5. As seen above, the mean squared errors takes a dip for all the models after the filer method was implemented. The gradient boost model in green and </a:t>
            </a:r>
            <a:r>
              <a:rPr lang="en-IN" dirty="0" err="1"/>
              <a:t>Adaboost</a:t>
            </a:r>
            <a:r>
              <a:rPr lang="en-IN" dirty="0"/>
              <a:t> model in red usually performs better when the number of estimators are increased. However, the Random forests is seen to perform the best with low error values over different methods. </a:t>
            </a:r>
          </a:p>
        </p:txBody>
      </p:sp>
      <p:sp>
        <p:nvSpPr>
          <p:cNvPr id="4" name="Slide Number Placeholder 3"/>
          <p:cNvSpPr>
            <a:spLocks noGrp="1"/>
          </p:cNvSpPr>
          <p:nvPr>
            <p:ph type="sldNum" sz="quarter" idx="5"/>
          </p:nvPr>
        </p:nvSpPr>
        <p:spPr/>
        <p:txBody>
          <a:bodyPr/>
          <a:lstStyle/>
          <a:p>
            <a:fld id="{E31DF0A7-1773-4FF9-93B3-77737581AC63}" type="slidenum">
              <a:rPr lang="en-GB" smtClean="0"/>
              <a:t>11</a:t>
            </a:fld>
            <a:endParaRPr lang="en-GB"/>
          </a:p>
        </p:txBody>
      </p:sp>
    </p:spTree>
    <p:extLst>
      <p:ext uri="{BB962C8B-B14F-4D97-AF65-F5344CB8AC3E}">
        <p14:creationId xmlns:p14="http://schemas.microsoft.com/office/powerpoint/2010/main" val="2065626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 made a similar chart for R2 score and could observe an increase in the score when the feature selection is applied. The observations are similar to the one in the earlier chart with Random forests performing the best. If observed, linear regression has a uniform output in this and the previous chart as well. </a:t>
            </a:r>
          </a:p>
        </p:txBody>
      </p:sp>
      <p:sp>
        <p:nvSpPr>
          <p:cNvPr id="4" name="Slide Number Placeholder 3"/>
          <p:cNvSpPr>
            <a:spLocks noGrp="1"/>
          </p:cNvSpPr>
          <p:nvPr>
            <p:ph type="sldNum" sz="quarter" idx="5"/>
          </p:nvPr>
        </p:nvSpPr>
        <p:spPr/>
        <p:txBody>
          <a:bodyPr/>
          <a:lstStyle/>
          <a:p>
            <a:fld id="{E31DF0A7-1773-4FF9-93B3-77737581AC63}" type="slidenum">
              <a:rPr lang="en-GB" smtClean="0"/>
              <a:t>12</a:t>
            </a:fld>
            <a:endParaRPr lang="en-GB"/>
          </a:p>
        </p:txBody>
      </p:sp>
    </p:spTree>
    <p:extLst>
      <p:ext uri="{BB962C8B-B14F-4D97-AF65-F5344CB8AC3E}">
        <p14:creationId xmlns:p14="http://schemas.microsoft.com/office/powerpoint/2010/main" val="238328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Besides the experience of dealing with real world skewed data, my takeaway would be understanding how to use correlation between the features and the dependent variables to determine further steps to improve the performance of the models. The importance of feature selection when you have various feature sets are available.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Ensemble models and their relative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Since simpler ensembles models worked well of this data, a neural network may also be a good avenue to explore in the future. This was also suggested by the parent paper in which they tired using a multi-layer perceptron.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IN" dirty="0"/>
          </a:p>
        </p:txBody>
      </p:sp>
      <p:sp>
        <p:nvSpPr>
          <p:cNvPr id="4" name="Slide Number Placeholder 3"/>
          <p:cNvSpPr>
            <a:spLocks noGrp="1"/>
          </p:cNvSpPr>
          <p:nvPr>
            <p:ph type="sldNum" sz="quarter" idx="5"/>
          </p:nvPr>
        </p:nvSpPr>
        <p:spPr/>
        <p:txBody>
          <a:bodyPr/>
          <a:lstStyle/>
          <a:p>
            <a:fld id="{E31DF0A7-1773-4FF9-93B3-77737581AC63}" type="slidenum">
              <a:rPr lang="en-GB" smtClean="0"/>
              <a:t>13</a:t>
            </a:fld>
            <a:endParaRPr lang="en-GB"/>
          </a:p>
        </p:txBody>
      </p:sp>
    </p:spTree>
    <p:extLst>
      <p:ext uri="{BB962C8B-B14F-4D97-AF65-F5344CB8AC3E}">
        <p14:creationId xmlns:p14="http://schemas.microsoft.com/office/powerpoint/2010/main" val="2714375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cs typeface="Calibri"/>
              </a:rPr>
              <a:t>HIT@10: </a:t>
            </a:r>
            <a:r>
              <a:rPr lang="en-IN" sz="1200" dirty="0"/>
              <a:t>out of the 10 documents predicted to be the most relevant, how many belong to the most relevant 10 documents </a:t>
            </a:r>
          </a:p>
          <a:p>
            <a:pPr marL="0" indent="0">
              <a:buNone/>
            </a:pPr>
            <a:r>
              <a:rPr lang="en-IN" sz="1200" dirty="0">
                <a:cs typeface="Calibri"/>
              </a:rPr>
              <a:t>Predicted values match the current values</a:t>
            </a:r>
          </a:p>
          <a:p>
            <a:pPr marL="0" indent="0">
              <a:buNone/>
            </a:pPr>
            <a:r>
              <a:rPr lang="en-IN" sz="1200" dirty="0">
                <a:cs typeface="Calibri"/>
              </a:rPr>
              <a:t>AUC@10: calculate AUC of the predictions for the 10 most relevant documents according to the ground truth</a:t>
            </a:r>
            <a:endParaRPr lang="en-US" dirty="0">
              <a:cs typeface="Calibri"/>
            </a:endParaRPr>
          </a:p>
        </p:txBody>
      </p:sp>
      <p:sp>
        <p:nvSpPr>
          <p:cNvPr id="4" name="Slide Number Placeholder 3"/>
          <p:cNvSpPr>
            <a:spLocks noGrp="1"/>
          </p:cNvSpPr>
          <p:nvPr>
            <p:ph type="sldNum" sz="quarter" idx="5"/>
          </p:nvPr>
        </p:nvSpPr>
        <p:spPr/>
        <p:txBody>
          <a:bodyPr/>
          <a:lstStyle/>
          <a:p>
            <a:fld id="{E31DF0A7-1773-4FF9-93B3-77737581AC63}" type="slidenum">
              <a:rPr lang="en-GB"/>
              <a:t>2</a:t>
            </a:fld>
            <a:endParaRPr lang="en-GB"/>
          </a:p>
        </p:txBody>
      </p:sp>
    </p:spTree>
    <p:extLst>
      <p:ext uri="{BB962C8B-B14F-4D97-AF65-F5344CB8AC3E}">
        <p14:creationId xmlns:p14="http://schemas.microsoft.com/office/powerpoint/2010/main" val="128803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Multivariate dataset of 281 features from the 60 thousand blog posts and the target number of comments. </a:t>
            </a:r>
          </a:p>
          <a:p>
            <a:r>
              <a:rPr lang="en-IN" dirty="0"/>
              <a:t>There are 4 types of features which includes the number of comments on the post before recoding the data, feedback on the sources of the blog post, presence of 200 significant words and binary indication of the day of publication. </a:t>
            </a:r>
          </a:p>
        </p:txBody>
      </p:sp>
      <p:sp>
        <p:nvSpPr>
          <p:cNvPr id="4" name="Slide Number Placeholder 3"/>
          <p:cNvSpPr>
            <a:spLocks noGrp="1"/>
          </p:cNvSpPr>
          <p:nvPr>
            <p:ph type="sldNum" sz="quarter" idx="5"/>
          </p:nvPr>
        </p:nvSpPr>
        <p:spPr/>
        <p:txBody>
          <a:bodyPr/>
          <a:lstStyle/>
          <a:p>
            <a:fld id="{E31DF0A7-1773-4FF9-93B3-77737581AC63}" type="slidenum">
              <a:rPr lang="en-GB" smtClean="0"/>
              <a:t>3</a:t>
            </a:fld>
            <a:endParaRPr lang="en-GB"/>
          </a:p>
        </p:txBody>
      </p:sp>
    </p:spTree>
    <p:extLst>
      <p:ext uri="{BB962C8B-B14F-4D97-AF65-F5344CB8AC3E}">
        <p14:creationId xmlns:p14="http://schemas.microsoft.com/office/powerpoint/2010/main" val="356370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These are two key data inferences from initial data analytics. </a:t>
            </a:r>
          </a:p>
          <a:p>
            <a:r>
              <a:rPr lang="en-IN" dirty="0"/>
              <a:t>1) Skewed dependent variable : </a:t>
            </a:r>
            <a:r>
              <a:rPr lang="en-IN" sz="1200" b="0" i="0" u="none" strike="noStrike" kern="1200" baseline="0" dirty="0">
                <a:solidFill>
                  <a:schemeClr val="tx1"/>
                </a:solidFill>
                <a:latin typeface="+mn-lt"/>
                <a:ea typeface="+mn-ea"/>
                <a:cs typeface="+mn-cs"/>
              </a:rPr>
              <a:t>64% of the dependent variables in train data are zero, and among the non-zero ones, about 75% of them are less than 10, however, the dependent variable can also be as high as 1424.</a:t>
            </a:r>
            <a:endParaRPr lang="en-IN" dirty="0"/>
          </a:p>
          <a:p>
            <a:r>
              <a:rPr lang="en-IN" dirty="0"/>
              <a:t>2) Correlation of the dependent variable  is high with some columns as compared to others. The i</a:t>
            </a:r>
            <a:r>
              <a:rPr lang="en-IN" sz="1200" b="0" i="0" u="none" strike="noStrike" kern="1200" baseline="0" dirty="0">
                <a:solidFill>
                  <a:schemeClr val="tx1"/>
                </a:solidFill>
                <a:latin typeface="+mn-lt"/>
                <a:ea typeface="+mn-ea"/>
                <a:cs typeface="+mn-cs"/>
              </a:rPr>
              <a:t>ndependent features have the highest correlation with the target values are mostly medians or averages of the comments from the source in different time periods. However, many of the rest features are highly correlated with each other as well.</a:t>
            </a:r>
          </a:p>
        </p:txBody>
      </p:sp>
      <p:sp>
        <p:nvSpPr>
          <p:cNvPr id="4" name="Slide Number Placeholder 3"/>
          <p:cNvSpPr>
            <a:spLocks noGrp="1"/>
          </p:cNvSpPr>
          <p:nvPr>
            <p:ph type="sldNum" sz="quarter" idx="5"/>
          </p:nvPr>
        </p:nvSpPr>
        <p:spPr/>
        <p:txBody>
          <a:bodyPr/>
          <a:lstStyle/>
          <a:p>
            <a:fld id="{E31DF0A7-1773-4FF9-93B3-77737581AC63}" type="slidenum">
              <a:rPr lang="en-GB" smtClean="0"/>
              <a:t>4</a:t>
            </a:fld>
            <a:endParaRPr lang="en-GB"/>
          </a:p>
        </p:txBody>
      </p:sp>
    </p:spTree>
    <p:extLst>
      <p:ext uri="{BB962C8B-B14F-4D97-AF65-F5344CB8AC3E}">
        <p14:creationId xmlns:p14="http://schemas.microsoft.com/office/powerpoint/2010/main" val="2386142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approach I took in this project had 4 regression models. The linear regression is a base model along with three ensemble learning methods. </a:t>
            </a:r>
          </a:p>
          <a:p>
            <a:r>
              <a:rPr lang="en-US" dirty="0">
                <a:cs typeface="Calibri"/>
              </a:rPr>
              <a:t>The evaluation criteria I used was 4 different error values and R2 score. </a:t>
            </a:r>
          </a:p>
        </p:txBody>
      </p:sp>
      <p:sp>
        <p:nvSpPr>
          <p:cNvPr id="4" name="Slide Number Placeholder 3"/>
          <p:cNvSpPr>
            <a:spLocks noGrp="1"/>
          </p:cNvSpPr>
          <p:nvPr>
            <p:ph type="sldNum" sz="quarter" idx="5"/>
          </p:nvPr>
        </p:nvSpPr>
        <p:spPr/>
        <p:txBody>
          <a:bodyPr/>
          <a:lstStyle/>
          <a:p>
            <a:fld id="{E31DF0A7-1773-4FF9-93B3-77737581AC63}" type="slidenum">
              <a:rPr lang="en-GB"/>
              <a:t>5</a:t>
            </a:fld>
            <a:endParaRPr lang="en-GB"/>
          </a:p>
        </p:txBody>
      </p:sp>
    </p:spTree>
    <p:extLst>
      <p:ext uri="{BB962C8B-B14F-4D97-AF65-F5344CB8AC3E}">
        <p14:creationId xmlns:p14="http://schemas.microsoft.com/office/powerpoint/2010/main" val="4261666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10 observations are generated by using 5 different test sets that are chosen at the interval of 15 days spread over two months. These were computed with train data as it is and another attempt with randomly permuted columns in the train data. The default scikit learn regressor functions were used to predict the number of comments. The metrics show that the error is lowest when the random forests regressor is used. I also tried increasing the number of estimators in these models. However, a significant improvement was not observed. </a:t>
            </a:r>
          </a:p>
        </p:txBody>
      </p:sp>
      <p:sp>
        <p:nvSpPr>
          <p:cNvPr id="4" name="Slide Number Placeholder 3"/>
          <p:cNvSpPr>
            <a:spLocks noGrp="1"/>
          </p:cNvSpPr>
          <p:nvPr>
            <p:ph type="sldNum" sz="quarter" idx="5"/>
          </p:nvPr>
        </p:nvSpPr>
        <p:spPr/>
        <p:txBody>
          <a:bodyPr/>
          <a:lstStyle/>
          <a:p>
            <a:fld id="{E31DF0A7-1773-4FF9-93B3-77737581AC63}" type="slidenum">
              <a:rPr lang="en-GB" smtClean="0"/>
              <a:t>6</a:t>
            </a:fld>
            <a:endParaRPr lang="en-GB"/>
          </a:p>
        </p:txBody>
      </p:sp>
    </p:spTree>
    <p:extLst>
      <p:ext uri="{BB962C8B-B14F-4D97-AF65-F5344CB8AC3E}">
        <p14:creationId xmlns:p14="http://schemas.microsoft.com/office/powerpoint/2010/main" val="3058269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R2 score </a:t>
            </a:r>
            <a:r>
              <a:rPr lang="en-IN" sz="1200" kern="1200" dirty="0">
                <a:solidFill>
                  <a:schemeClr val="tx1"/>
                </a:solidFill>
                <a:effectLst/>
                <a:latin typeface="+mn-lt"/>
                <a:ea typeface="+mn-ea"/>
                <a:cs typeface="+mn-cs"/>
              </a:rPr>
              <a:t>represents the proportion of variance (of y) that has been explained by the independent variables in the model. </a:t>
            </a:r>
            <a:r>
              <a:rPr lang="en-IN" sz="1200" b="0" i="0" kern="1200" dirty="0">
                <a:solidFill>
                  <a:schemeClr val="tx1"/>
                </a:solidFill>
                <a:effectLst/>
                <a:latin typeface="+mn-lt"/>
                <a:ea typeface="+mn-ea"/>
                <a:cs typeface="+mn-cs"/>
              </a:rPr>
              <a:t>Best possible score is 1.0 and it can be negative (because the model can be arbitrarily worse).  Disregarding the input features, would get a R^2 score of 0.0.</a:t>
            </a:r>
            <a:endParaRPr lang="en-US" dirty="0">
              <a:cs typeface="Calibri"/>
            </a:endParaRPr>
          </a:p>
          <a:p>
            <a:r>
              <a:rPr lang="en-IN" dirty="0"/>
              <a:t>The highest value observed in this case was 0.7</a:t>
            </a:r>
          </a:p>
          <a:p>
            <a:r>
              <a:rPr lang="en-IN" dirty="0"/>
              <a:t>Since most of the features in the data are binary indicators such as bag of words and day of week indicator, feature selection will be my second approach to the problem. </a:t>
            </a:r>
          </a:p>
        </p:txBody>
      </p:sp>
      <p:sp>
        <p:nvSpPr>
          <p:cNvPr id="4" name="Slide Number Placeholder 3"/>
          <p:cNvSpPr>
            <a:spLocks noGrp="1"/>
          </p:cNvSpPr>
          <p:nvPr>
            <p:ph type="sldNum" sz="quarter" idx="5"/>
          </p:nvPr>
        </p:nvSpPr>
        <p:spPr/>
        <p:txBody>
          <a:bodyPr/>
          <a:lstStyle/>
          <a:p>
            <a:fld id="{E31DF0A7-1773-4FF9-93B3-77737581AC63}" type="slidenum">
              <a:rPr lang="en-GB" smtClean="0"/>
              <a:t>7</a:t>
            </a:fld>
            <a:endParaRPr lang="en-GB"/>
          </a:p>
        </p:txBody>
      </p:sp>
    </p:spTree>
    <p:extLst>
      <p:ext uri="{BB962C8B-B14F-4D97-AF65-F5344CB8AC3E}">
        <p14:creationId xmlns:p14="http://schemas.microsoft.com/office/powerpoint/2010/main" val="1050234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Since my motivation for studying this project was to understand the social media aspect of the blog post, I tired to understand the effect of independent feature sets on the number of comments. First I considered Weekday features.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It is said that the best day to publish a blog is Monday and Thursday. As seen from the frequency chart of our data. It can be verified that weekdays such as Tuesday and Thursday indeed have a higher number of comments. However, the correlation between the number of comments and the weekday binary features is very low. Thus, they would not give good results when used for regression models as input for prediction. </a:t>
            </a:r>
          </a:p>
          <a:p>
            <a:endParaRPr lang="en-US" dirty="0">
              <a:cs typeface="Calibri"/>
            </a:endParaRPr>
          </a:p>
          <a:p>
            <a:endParaRPr lang="en-US" dirty="0">
              <a:cs typeface="Calibri"/>
            </a:endParaRPr>
          </a:p>
          <a:p>
            <a:endParaRPr lang="en-US" dirty="0">
              <a:cs typeface="Calibri"/>
            </a:endParaRPr>
          </a:p>
          <a:p>
            <a:endParaRPr lang="en-IN" dirty="0"/>
          </a:p>
        </p:txBody>
      </p:sp>
      <p:sp>
        <p:nvSpPr>
          <p:cNvPr id="4" name="Slide Number Placeholder 3"/>
          <p:cNvSpPr>
            <a:spLocks noGrp="1"/>
          </p:cNvSpPr>
          <p:nvPr>
            <p:ph type="sldNum" sz="quarter" idx="5"/>
          </p:nvPr>
        </p:nvSpPr>
        <p:spPr/>
        <p:txBody>
          <a:bodyPr/>
          <a:lstStyle/>
          <a:p>
            <a:fld id="{E31DF0A7-1773-4FF9-93B3-77737581AC63}" type="slidenum">
              <a:rPr lang="en-GB" smtClean="0"/>
              <a:t>8</a:t>
            </a:fld>
            <a:endParaRPr lang="en-GB"/>
          </a:p>
        </p:txBody>
      </p:sp>
    </p:spTree>
    <p:extLst>
      <p:ext uri="{BB962C8B-B14F-4D97-AF65-F5344CB8AC3E}">
        <p14:creationId xmlns:p14="http://schemas.microsoft.com/office/powerpoint/2010/main" val="930321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next feature set was the bag of significant words. As seen in the frequency chart, there are some words that stand out. These maybe stop words in sentence which explains their high frequency. However, The conditional probability of the comments being higher than 0 when a given word appears is around 0.4 distributed over the data. Hence, this may again not be the feature we can use for regression. </a:t>
            </a:r>
          </a:p>
        </p:txBody>
      </p:sp>
      <p:sp>
        <p:nvSpPr>
          <p:cNvPr id="4" name="Slide Number Placeholder 3"/>
          <p:cNvSpPr>
            <a:spLocks noGrp="1"/>
          </p:cNvSpPr>
          <p:nvPr>
            <p:ph type="sldNum" sz="quarter" idx="5"/>
          </p:nvPr>
        </p:nvSpPr>
        <p:spPr/>
        <p:txBody>
          <a:bodyPr/>
          <a:lstStyle/>
          <a:p>
            <a:fld id="{E31DF0A7-1773-4FF9-93B3-77737581AC63}" type="slidenum">
              <a:rPr lang="en-GB" smtClean="0"/>
              <a:t>9</a:t>
            </a:fld>
            <a:endParaRPr lang="en-GB"/>
          </a:p>
        </p:txBody>
      </p:sp>
    </p:spTree>
    <p:extLst>
      <p:ext uri="{BB962C8B-B14F-4D97-AF65-F5344CB8AC3E}">
        <p14:creationId xmlns:p14="http://schemas.microsoft.com/office/powerpoint/2010/main" val="3333895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5/5/2020</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7202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5/5/2020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85945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5/5/2020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85906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5/5/2020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5700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5/5/2020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31866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5/5/2020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89196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5/5/2020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58180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5/5/2020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50244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5/5/2020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4470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5/5/2020</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0539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5/5/2020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24604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5/5/2020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334621097"/>
      </p:ext>
    </p:extLst>
  </p:cSld>
  <p:clrMap bg1="lt1" tx1="dk1" bg2="lt2" tx2="dk2" accent1="accent1" accent2="accent2" accent3="accent3" accent4="accent4" accent5="accent5" accent6="accent6" hlink="hlink" folHlink="folHlink"/>
  <p:sldLayoutIdLst>
    <p:sldLayoutId id="2147484040" r:id="rId1"/>
    <p:sldLayoutId id="2147484041" r:id="rId2"/>
    <p:sldLayoutId id="2147484042" r:id="rId3"/>
    <p:sldLayoutId id="2147484043" r:id="rId4"/>
    <p:sldLayoutId id="2147484044" r:id="rId5"/>
    <p:sldLayoutId id="2147484038" r:id="rId6"/>
    <p:sldLayoutId id="2147484034" r:id="rId7"/>
    <p:sldLayoutId id="2147484035" r:id="rId8"/>
    <p:sldLayoutId id="2147484036" r:id="rId9"/>
    <p:sldLayoutId id="2147484037" r:id="rId10"/>
    <p:sldLayoutId id="214748403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61">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A picture containing clock&#10;&#10;Description generated with very high confidence">
            <a:extLst>
              <a:ext uri="{FF2B5EF4-FFF2-40B4-BE49-F238E27FC236}">
                <a16:creationId xmlns:a16="http://schemas.microsoft.com/office/drawing/2014/main" id="{AA9ECB00-9FDF-42B2-8E70-54142E69E287}"/>
              </a:ext>
            </a:extLst>
          </p:cNvPr>
          <p:cNvPicPr>
            <a:picLocks noChangeAspect="1"/>
          </p:cNvPicPr>
          <p:nvPr/>
        </p:nvPicPr>
        <p:blipFill rotWithShape="1">
          <a:blip r:embed="rId3"/>
          <a:srcRect t="9091" r="28484" b="-1"/>
          <a:stretch/>
        </p:blipFill>
        <p:spPr>
          <a:xfrm flipH="1">
            <a:off x="20" y="10"/>
            <a:ext cx="12191981" cy="6857990"/>
          </a:xfrm>
          <a:prstGeom prst="rect">
            <a:avLst/>
          </a:prstGeom>
        </p:spPr>
      </p:pic>
      <p:sp>
        <p:nvSpPr>
          <p:cNvPr id="60" name="Rectangle 63">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8FD9598-9EC4-4570-8B13-A5AF03268B89}"/>
              </a:ext>
            </a:extLst>
          </p:cNvPr>
          <p:cNvSpPr>
            <a:spLocks noGrp="1"/>
          </p:cNvSpPr>
          <p:nvPr>
            <p:ph type="ctrTitle"/>
          </p:nvPr>
        </p:nvSpPr>
        <p:spPr>
          <a:xfrm>
            <a:off x="404553" y="3091928"/>
            <a:ext cx="9078562" cy="2387600"/>
          </a:xfrm>
        </p:spPr>
        <p:txBody>
          <a:bodyPr>
            <a:normAutofit/>
          </a:bodyPr>
          <a:lstStyle/>
          <a:p>
            <a:r>
              <a:rPr lang="en-GB" sz="6600" dirty="0">
                <a:ln>
                  <a:solidFill>
                    <a:srgbClr val="000000">
                      <a:lumMod val="75000"/>
                      <a:lumOff val="25000"/>
                      <a:alpha val="10000"/>
                    </a:srgbClr>
                  </a:solidFill>
                </a:ln>
                <a:effectLst>
                  <a:outerShdw blurRad="9525" dist="25400" dir="14640000" algn="tl" rotWithShape="0">
                    <a:srgbClr val="000000">
                      <a:alpha val="30000"/>
                    </a:srgbClr>
                  </a:outerShdw>
                </a:effectLst>
                <a:cs typeface="Calibri Light"/>
              </a:rPr>
              <a:t>Blog Feedback prediction</a:t>
            </a:r>
          </a:p>
        </p:txBody>
      </p:sp>
      <p:sp>
        <p:nvSpPr>
          <p:cNvPr id="61" name="Rectangle: Rounded Corners 65">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025D09D-596B-446A-B630-CE5A33AC44C2}"/>
              </a:ext>
            </a:extLst>
          </p:cNvPr>
          <p:cNvSpPr>
            <a:spLocks noGrp="1"/>
          </p:cNvSpPr>
          <p:nvPr>
            <p:ph type="subTitle" idx="1"/>
          </p:nvPr>
        </p:nvSpPr>
        <p:spPr>
          <a:xfrm>
            <a:off x="404553" y="5624945"/>
            <a:ext cx="9078562" cy="592975"/>
          </a:xfrm>
        </p:spPr>
        <p:txBody>
          <a:bodyPr anchor="ctr">
            <a:normAutofit/>
          </a:bodyPr>
          <a:lstStyle/>
          <a:p>
            <a:pPr>
              <a:lnSpc>
                <a:spcPct val="100000"/>
              </a:lnSpc>
            </a:pPr>
            <a:r>
              <a:rPr lang="en-GB" sz="1100"/>
              <a:t>Term Project for CSE 583</a:t>
            </a:r>
          </a:p>
          <a:p>
            <a:pPr>
              <a:lnSpc>
                <a:spcPct val="100000"/>
              </a:lnSpc>
            </a:pPr>
            <a:r>
              <a:rPr lang="en-GB" sz="1100"/>
              <a:t>Rajal Nivargi - rfn5089</a:t>
            </a:r>
          </a:p>
        </p:txBody>
      </p:sp>
    </p:spTree>
    <p:extLst>
      <p:ext uri="{BB962C8B-B14F-4D97-AF65-F5344CB8AC3E}">
        <p14:creationId xmlns:p14="http://schemas.microsoft.com/office/powerpoint/2010/main" val="1304409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2846"/>
    </mc:Choice>
    <mc:Fallback xmlns="">
      <p:transition spd="slow" advTm="284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85BF9-D2C1-4377-A5D4-06313C6278C3}"/>
              </a:ext>
            </a:extLst>
          </p:cNvPr>
          <p:cNvSpPr>
            <a:spLocks noGrp="1"/>
          </p:cNvSpPr>
          <p:nvPr>
            <p:ph type="title"/>
          </p:nvPr>
        </p:nvSpPr>
        <p:spPr/>
        <p:txBody>
          <a:bodyPr/>
          <a:lstStyle/>
          <a:p>
            <a:r>
              <a:rPr lang="en-IN" dirty="0"/>
              <a:t>Feature selection</a:t>
            </a:r>
          </a:p>
        </p:txBody>
      </p:sp>
      <p:sp>
        <p:nvSpPr>
          <p:cNvPr id="5" name="Content Placeholder 4">
            <a:extLst>
              <a:ext uri="{FF2B5EF4-FFF2-40B4-BE49-F238E27FC236}">
                <a16:creationId xmlns:a16="http://schemas.microsoft.com/office/drawing/2014/main" id="{B1DE986F-38A8-4E96-A2B5-AB52DD8A2928}"/>
              </a:ext>
            </a:extLst>
          </p:cNvPr>
          <p:cNvSpPr>
            <a:spLocks noGrp="1"/>
          </p:cNvSpPr>
          <p:nvPr>
            <p:ph idx="1"/>
          </p:nvPr>
        </p:nvSpPr>
        <p:spPr/>
        <p:txBody>
          <a:bodyPr vert="horz" lIns="91440" tIns="45720" rIns="91440" bIns="45720" rtlCol="0" anchor="t">
            <a:normAutofit/>
          </a:bodyPr>
          <a:lstStyle/>
          <a:p>
            <a:r>
              <a:rPr lang="en-IN" dirty="0"/>
              <a:t>Filter method </a:t>
            </a:r>
          </a:p>
          <a:p>
            <a:pPr lvl="1"/>
            <a:r>
              <a:rPr lang="en-IN"/>
              <a:t>Top 10% features based on correlation with the target variable</a:t>
            </a:r>
          </a:p>
          <a:p>
            <a:r>
              <a:rPr lang="en-IN" dirty="0"/>
              <a:t>Wrapper method</a:t>
            </a:r>
          </a:p>
          <a:p>
            <a:pPr lvl="1"/>
            <a:r>
              <a:rPr lang="en-IN" dirty="0"/>
              <a:t>Recursive Feature Elimination with cross-validation</a:t>
            </a:r>
          </a:p>
          <a:p>
            <a:r>
              <a:rPr lang="en-IN" dirty="0"/>
              <a:t>Obtained features from the basic features and parent feature sets</a:t>
            </a:r>
          </a:p>
          <a:p>
            <a:endParaRPr lang="en-IN" dirty="0"/>
          </a:p>
        </p:txBody>
      </p:sp>
    </p:spTree>
    <p:extLst>
      <p:ext uri="{BB962C8B-B14F-4D97-AF65-F5344CB8AC3E}">
        <p14:creationId xmlns:p14="http://schemas.microsoft.com/office/powerpoint/2010/main" val="344053963"/>
      </p:ext>
    </p:extLst>
  </p:cSld>
  <p:clrMapOvr>
    <a:masterClrMapping/>
  </p:clrMapOvr>
  <mc:AlternateContent xmlns:mc="http://schemas.openxmlformats.org/markup-compatibility/2006" xmlns:p14="http://schemas.microsoft.com/office/powerpoint/2010/main">
    <mc:Choice Requires="p14">
      <p:transition spd="slow" p14:dur="2000" advTm="30425"/>
    </mc:Choice>
    <mc:Fallback xmlns="">
      <p:transition spd="slow" advTm="3042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6CCC1-CF81-4161-9CE3-D2FAD9EAD899}"/>
              </a:ext>
            </a:extLst>
          </p:cNvPr>
          <p:cNvSpPr>
            <a:spLocks noGrp="1"/>
          </p:cNvSpPr>
          <p:nvPr>
            <p:ph type="title"/>
          </p:nvPr>
        </p:nvSpPr>
        <p:spPr/>
        <p:txBody>
          <a:bodyPr/>
          <a:lstStyle/>
          <a:p>
            <a:r>
              <a:rPr lang="en-IN" dirty="0"/>
              <a:t>Results</a:t>
            </a:r>
          </a:p>
        </p:txBody>
      </p:sp>
      <p:graphicFrame>
        <p:nvGraphicFramePr>
          <p:cNvPr id="7" name="Content Placeholder 6">
            <a:extLst>
              <a:ext uri="{FF2B5EF4-FFF2-40B4-BE49-F238E27FC236}">
                <a16:creationId xmlns:a16="http://schemas.microsoft.com/office/drawing/2014/main" id="{4B53EE49-F8D3-4A4D-A4DD-1E0BA145D504}"/>
              </a:ext>
            </a:extLst>
          </p:cNvPr>
          <p:cNvGraphicFramePr>
            <a:graphicFrameLocks noGrp="1"/>
          </p:cNvGraphicFramePr>
          <p:nvPr>
            <p:ph idx="1"/>
            <p:extLst>
              <p:ext uri="{D42A27DB-BD31-4B8C-83A1-F6EECF244321}">
                <p14:modId xmlns:p14="http://schemas.microsoft.com/office/powerpoint/2010/main" val="1042108545"/>
              </p:ext>
            </p:extLst>
          </p:nvPr>
        </p:nvGraphicFramePr>
        <p:xfrm>
          <a:off x="1116013" y="2484783"/>
          <a:ext cx="10167937" cy="4114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88808130"/>
      </p:ext>
    </p:extLst>
  </p:cSld>
  <p:clrMapOvr>
    <a:masterClrMapping/>
  </p:clrMapOvr>
  <mc:AlternateContent xmlns:mc="http://schemas.openxmlformats.org/markup-compatibility/2006" xmlns:p14="http://schemas.microsoft.com/office/powerpoint/2010/main">
    <mc:Choice Requires="p14">
      <p:transition spd="slow" p14:dur="2000" advTm="30048"/>
    </mc:Choice>
    <mc:Fallback xmlns="">
      <p:transition spd="slow" advTm="3004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7FD5F-89EB-4EAE-B88C-EE4C9F19A8C9}"/>
              </a:ext>
            </a:extLst>
          </p:cNvPr>
          <p:cNvSpPr>
            <a:spLocks noGrp="1"/>
          </p:cNvSpPr>
          <p:nvPr>
            <p:ph type="title"/>
          </p:nvPr>
        </p:nvSpPr>
        <p:spPr/>
        <p:txBody>
          <a:bodyPr/>
          <a:lstStyle/>
          <a:p>
            <a:r>
              <a:rPr lang="en-IN" dirty="0"/>
              <a:t>Results</a:t>
            </a:r>
          </a:p>
        </p:txBody>
      </p:sp>
      <p:graphicFrame>
        <p:nvGraphicFramePr>
          <p:cNvPr id="4" name="Content Placeholder 3">
            <a:extLst>
              <a:ext uri="{FF2B5EF4-FFF2-40B4-BE49-F238E27FC236}">
                <a16:creationId xmlns:a16="http://schemas.microsoft.com/office/drawing/2014/main" id="{1CFC3DF2-82BC-4929-84F7-606AC5D8D1E3}"/>
              </a:ext>
            </a:extLst>
          </p:cNvPr>
          <p:cNvGraphicFramePr>
            <a:graphicFrameLocks noGrp="1"/>
          </p:cNvGraphicFramePr>
          <p:nvPr>
            <p:ph idx="1"/>
            <p:extLst>
              <p:ext uri="{D42A27DB-BD31-4B8C-83A1-F6EECF244321}">
                <p14:modId xmlns:p14="http://schemas.microsoft.com/office/powerpoint/2010/main" val="384743072"/>
              </p:ext>
            </p:extLst>
          </p:nvPr>
        </p:nvGraphicFramePr>
        <p:xfrm>
          <a:off x="1116013" y="2478087"/>
          <a:ext cx="10167937" cy="41077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69113547"/>
      </p:ext>
    </p:extLst>
  </p:cSld>
  <p:clrMapOvr>
    <a:masterClrMapping/>
  </p:clrMapOvr>
  <mc:AlternateContent xmlns:mc="http://schemas.openxmlformats.org/markup-compatibility/2006" xmlns:p14="http://schemas.microsoft.com/office/powerpoint/2010/main">
    <mc:Choice Requires="p14">
      <p:transition spd="slow" p14:dur="2000" advTm="18620"/>
    </mc:Choice>
    <mc:Fallback xmlns="">
      <p:transition spd="slow" advTm="1862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CB40D-3667-4F45-9188-14F7A5A8475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E2F6789-E2A5-4E9E-A0C8-3D7D2A667E95}"/>
              </a:ext>
            </a:extLst>
          </p:cNvPr>
          <p:cNvSpPr>
            <a:spLocks noGrp="1"/>
          </p:cNvSpPr>
          <p:nvPr>
            <p:ph idx="1"/>
          </p:nvPr>
        </p:nvSpPr>
        <p:spPr/>
        <p:txBody>
          <a:bodyPr/>
          <a:lstStyle/>
          <a:p>
            <a:r>
              <a:rPr lang="en-IN" dirty="0"/>
              <a:t>Data analysis of features in a given dataset</a:t>
            </a:r>
          </a:p>
          <a:p>
            <a:r>
              <a:rPr lang="en-IN" dirty="0"/>
              <a:t>Importance of feature selection when various feature sets are available </a:t>
            </a:r>
          </a:p>
          <a:p>
            <a:r>
              <a:rPr lang="en-IN" dirty="0"/>
              <a:t>Ensemble models</a:t>
            </a:r>
          </a:p>
          <a:p>
            <a:r>
              <a:rPr lang="en-IN" dirty="0"/>
              <a:t>Future work</a:t>
            </a:r>
          </a:p>
          <a:p>
            <a:pPr marL="0" indent="0">
              <a:buNone/>
            </a:pPr>
            <a:r>
              <a:rPr lang="en-IN" dirty="0"/>
              <a:t>Neural networks for prediction</a:t>
            </a:r>
          </a:p>
        </p:txBody>
      </p:sp>
    </p:spTree>
    <p:extLst>
      <p:ext uri="{BB962C8B-B14F-4D97-AF65-F5344CB8AC3E}">
        <p14:creationId xmlns:p14="http://schemas.microsoft.com/office/powerpoint/2010/main" val="1355948163"/>
      </p:ext>
    </p:extLst>
  </p:cSld>
  <p:clrMapOvr>
    <a:masterClrMapping/>
  </p:clrMapOvr>
  <mc:AlternateContent xmlns:mc="http://schemas.openxmlformats.org/markup-compatibility/2006" xmlns:p14="http://schemas.microsoft.com/office/powerpoint/2010/main">
    <mc:Choice Requires="p14">
      <p:transition spd="slow" p14:dur="2000" advTm="30347"/>
    </mc:Choice>
    <mc:Fallback xmlns="">
      <p:transition spd="slow" advTm="3034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Rectangle 2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D10A8B-D759-4882-89E5-AA4058F9D6F9}"/>
              </a:ext>
            </a:extLst>
          </p:cNvPr>
          <p:cNvSpPr>
            <a:spLocks noGrp="1"/>
          </p:cNvSpPr>
          <p:nvPr>
            <p:ph type="title"/>
          </p:nvPr>
        </p:nvSpPr>
        <p:spPr>
          <a:xfrm>
            <a:off x="1115568" y="548640"/>
            <a:ext cx="10168128" cy="1179576"/>
          </a:xfrm>
        </p:spPr>
        <p:txBody>
          <a:bodyPr>
            <a:normAutofit/>
          </a:bodyPr>
          <a:lstStyle/>
          <a:p>
            <a:r>
              <a:rPr lang="en-GB" dirty="0"/>
              <a:t>Project description</a:t>
            </a:r>
          </a:p>
        </p:txBody>
      </p:sp>
      <p:sp>
        <p:nvSpPr>
          <p:cNvPr id="32" name="Rectangle 2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B5C0443-DAD0-48B3-A5DF-92EABFE36CAC}"/>
              </a:ext>
            </a:extLst>
          </p:cNvPr>
          <p:cNvSpPr>
            <a:spLocks noGrp="1"/>
          </p:cNvSpPr>
          <p:nvPr>
            <p:ph idx="1"/>
          </p:nvPr>
        </p:nvSpPr>
        <p:spPr>
          <a:xfrm>
            <a:off x="530045" y="2221992"/>
            <a:ext cx="11223774" cy="4240591"/>
          </a:xfrm>
        </p:spPr>
        <p:txBody>
          <a:bodyPr vert="horz" lIns="91440" tIns="45720" rIns="91440" bIns="45720" rtlCol="0" anchor="t">
            <a:noAutofit/>
          </a:bodyPr>
          <a:lstStyle/>
          <a:p>
            <a:pPr>
              <a:lnSpc>
                <a:spcPct val="100000"/>
              </a:lnSpc>
              <a:spcBef>
                <a:spcPts val="600"/>
              </a:spcBef>
            </a:pPr>
            <a:r>
              <a:rPr lang="en-GB" sz="1800" b="1" dirty="0">
                <a:latin typeface="+mj-lt"/>
              </a:rPr>
              <a:t>Problem statement</a:t>
            </a:r>
            <a:endParaRPr lang="en-US" sz="1800" dirty="0">
              <a:latin typeface="+mj-lt"/>
            </a:endParaRPr>
          </a:p>
          <a:p>
            <a:pPr marL="0" indent="0">
              <a:lnSpc>
                <a:spcPct val="100000"/>
              </a:lnSpc>
              <a:spcBef>
                <a:spcPts val="600"/>
              </a:spcBef>
              <a:buNone/>
            </a:pPr>
            <a:r>
              <a:rPr lang="en-GB" sz="1800" i="1" dirty="0">
                <a:latin typeface="+mj-lt"/>
              </a:rPr>
              <a:t>Automatic analysis of blog posts posted in the last 72 hours by predicting the number of comments on blogs in the next 24 hours</a:t>
            </a:r>
          </a:p>
          <a:p>
            <a:pPr>
              <a:lnSpc>
                <a:spcPct val="100000"/>
              </a:lnSpc>
            </a:pPr>
            <a:r>
              <a:rPr lang="en-GB" sz="1800" b="1" dirty="0">
                <a:latin typeface="+mj-lt"/>
              </a:rPr>
              <a:t>Motivation</a:t>
            </a:r>
          </a:p>
          <a:p>
            <a:pPr marL="0" indent="0">
              <a:lnSpc>
                <a:spcPct val="100000"/>
              </a:lnSpc>
              <a:spcBef>
                <a:spcPts val="600"/>
              </a:spcBef>
              <a:buNone/>
            </a:pPr>
            <a:r>
              <a:rPr lang="en-GB" sz="1800" i="1" dirty="0">
                <a:latin typeface="+mj-lt"/>
              </a:rPr>
              <a:t>Exploring possible insights from the predictions for social media marketing using blog posts</a:t>
            </a:r>
          </a:p>
          <a:p>
            <a:pPr>
              <a:lnSpc>
                <a:spcPct val="100000"/>
              </a:lnSpc>
            </a:pPr>
            <a:r>
              <a:rPr lang="en-GB" sz="1800" b="1" dirty="0">
                <a:latin typeface="+mj-lt"/>
              </a:rPr>
              <a:t>Method</a:t>
            </a:r>
          </a:p>
          <a:p>
            <a:pPr marL="0" indent="0">
              <a:lnSpc>
                <a:spcPct val="100000"/>
              </a:lnSpc>
              <a:spcBef>
                <a:spcPts val="600"/>
              </a:spcBef>
              <a:buNone/>
            </a:pPr>
            <a:r>
              <a:rPr lang="en-GB" sz="1800" i="1" dirty="0">
                <a:latin typeface="+mj-lt"/>
              </a:rPr>
              <a:t>Used linear regression and ensemble learning models to predict the number of comments and compare their performance on the basis of mean squared error and R2 score</a:t>
            </a:r>
          </a:p>
          <a:p>
            <a:pPr>
              <a:lnSpc>
                <a:spcPct val="100000"/>
              </a:lnSpc>
            </a:pPr>
            <a:r>
              <a:rPr lang="en-GB" sz="1800" b="1" dirty="0">
                <a:latin typeface="+mj-lt"/>
              </a:rPr>
              <a:t>Baseline</a:t>
            </a:r>
          </a:p>
          <a:p>
            <a:pPr marL="0" indent="0">
              <a:lnSpc>
                <a:spcPct val="100000"/>
              </a:lnSpc>
              <a:spcBef>
                <a:spcPts val="600"/>
              </a:spcBef>
              <a:buNone/>
            </a:pPr>
            <a:r>
              <a:rPr lang="en-IN" sz="1800" i="1" dirty="0">
                <a:latin typeface="+mj-lt"/>
              </a:rPr>
              <a:t>Feedback Prediction for Blogs by </a:t>
            </a:r>
            <a:r>
              <a:rPr lang="en-IN" sz="1800" i="1" dirty="0" err="1">
                <a:latin typeface="+mj-lt"/>
              </a:rPr>
              <a:t>Krisztián</a:t>
            </a:r>
            <a:r>
              <a:rPr lang="en-IN" sz="1800" i="1" dirty="0">
                <a:latin typeface="+mj-lt"/>
              </a:rPr>
              <a:t> </a:t>
            </a:r>
            <a:r>
              <a:rPr lang="en-IN" sz="1800" i="1" dirty="0" err="1">
                <a:latin typeface="+mj-lt"/>
              </a:rPr>
              <a:t>Buza</a:t>
            </a:r>
            <a:r>
              <a:rPr lang="en-IN" sz="1800" i="1" dirty="0">
                <a:latin typeface="+mj-lt"/>
              </a:rPr>
              <a:t> – Performed data and feature extraction from  37 279 documents collected from Hungarian blogs and found the WEKA classifiers (REP tree and M5P tree) to have best performance on the basis of e</a:t>
            </a:r>
            <a:r>
              <a:rPr lang="en-GB" sz="1800" i="1" dirty="0">
                <a:latin typeface="+mj-lt"/>
              </a:rPr>
              <a:t>valuation metrics : HIT@10 and AUC@10 </a:t>
            </a:r>
          </a:p>
        </p:txBody>
      </p:sp>
    </p:spTree>
    <p:extLst>
      <p:ext uri="{BB962C8B-B14F-4D97-AF65-F5344CB8AC3E}">
        <p14:creationId xmlns:p14="http://schemas.microsoft.com/office/powerpoint/2010/main" val="1308995445"/>
      </p:ext>
    </p:extLst>
  </p:cSld>
  <p:clrMapOvr>
    <a:masterClrMapping/>
  </p:clrMapOvr>
  <mc:AlternateContent xmlns:mc="http://schemas.openxmlformats.org/markup-compatibility/2006" xmlns:p14="http://schemas.microsoft.com/office/powerpoint/2010/main">
    <mc:Choice Requires="p14">
      <p:transition spd="slow" p14:dur="2000" advTm="45256"/>
    </mc:Choice>
    <mc:Fallback xmlns="">
      <p:transition spd="slow" advTm="4525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E09AE-F56F-4830-A841-53650466D76A}"/>
              </a:ext>
            </a:extLst>
          </p:cNvPr>
          <p:cNvSpPr>
            <a:spLocks noGrp="1"/>
          </p:cNvSpPr>
          <p:nvPr>
            <p:ph type="title"/>
          </p:nvPr>
        </p:nvSpPr>
        <p:spPr/>
        <p:txBody>
          <a:bodyPr/>
          <a:lstStyle/>
          <a:p>
            <a:r>
              <a:rPr lang="en-GB" dirty="0"/>
              <a:t>Dataset description</a:t>
            </a:r>
          </a:p>
        </p:txBody>
      </p:sp>
      <p:graphicFrame>
        <p:nvGraphicFramePr>
          <p:cNvPr id="4" name="Table 4">
            <a:extLst>
              <a:ext uri="{FF2B5EF4-FFF2-40B4-BE49-F238E27FC236}">
                <a16:creationId xmlns:a16="http://schemas.microsoft.com/office/drawing/2014/main" id="{36F1DC8B-59C1-40D3-810B-976D8FB93614}"/>
              </a:ext>
            </a:extLst>
          </p:cNvPr>
          <p:cNvGraphicFramePr>
            <a:graphicFrameLocks noGrp="1"/>
          </p:cNvGraphicFramePr>
          <p:nvPr>
            <p:ph idx="1"/>
            <p:extLst>
              <p:ext uri="{D42A27DB-BD31-4B8C-83A1-F6EECF244321}">
                <p14:modId xmlns:p14="http://schemas.microsoft.com/office/powerpoint/2010/main" val="606815913"/>
              </p:ext>
            </p:extLst>
          </p:nvPr>
        </p:nvGraphicFramePr>
        <p:xfrm>
          <a:off x="661736" y="2777289"/>
          <a:ext cx="2939582" cy="2194560"/>
        </p:xfrm>
        <a:graphic>
          <a:graphicData uri="http://schemas.openxmlformats.org/drawingml/2006/table">
            <a:tbl>
              <a:tblPr firstCol="1">
                <a:tableStyleId>{5C22544A-7EE6-4342-B048-85BDC9FD1C3A}</a:tableStyleId>
              </a:tblPr>
              <a:tblGrid>
                <a:gridCol w="1491414">
                  <a:extLst>
                    <a:ext uri="{9D8B030D-6E8A-4147-A177-3AD203B41FA5}">
                      <a16:colId xmlns:a16="http://schemas.microsoft.com/office/drawing/2014/main" val="1372270518"/>
                    </a:ext>
                  </a:extLst>
                </a:gridCol>
                <a:gridCol w="1448168">
                  <a:extLst>
                    <a:ext uri="{9D8B030D-6E8A-4147-A177-3AD203B41FA5}">
                      <a16:colId xmlns:a16="http://schemas.microsoft.com/office/drawing/2014/main" val="2519095166"/>
                    </a:ext>
                  </a:extLst>
                </a:gridCol>
              </a:tblGrid>
              <a:tr h="556188">
                <a:tc>
                  <a:txBody>
                    <a:bodyPr/>
                    <a:lstStyle/>
                    <a:p>
                      <a:r>
                        <a:rPr lang="en-GB"/>
                        <a:t>Number of instances</a:t>
                      </a:r>
                    </a:p>
                  </a:txBody>
                  <a:tcPr>
                    <a:solidFill>
                      <a:schemeClr val="accent1"/>
                    </a:solidFill>
                  </a:tcPr>
                </a:tc>
                <a:tc>
                  <a:txBody>
                    <a:bodyPr/>
                    <a:lstStyle/>
                    <a:p>
                      <a:r>
                        <a:rPr lang="en-GB" b="0">
                          <a:solidFill>
                            <a:schemeClr val="tx1"/>
                          </a:solidFill>
                        </a:rPr>
                        <a:t>60021</a:t>
                      </a:r>
                    </a:p>
                  </a:txBody>
                  <a:tcPr>
                    <a:solidFill>
                      <a:schemeClr val="accent1">
                        <a:lumMod val="20000"/>
                        <a:lumOff val="80000"/>
                      </a:schemeClr>
                    </a:solidFill>
                  </a:tcPr>
                </a:tc>
                <a:extLst>
                  <a:ext uri="{0D108BD9-81ED-4DB2-BD59-A6C34878D82A}">
                    <a16:rowId xmlns:a16="http://schemas.microsoft.com/office/drawing/2014/main" val="1891914739"/>
                  </a:ext>
                </a:extLst>
              </a:tr>
              <a:tr h="556188">
                <a:tc>
                  <a:txBody>
                    <a:bodyPr/>
                    <a:lstStyle/>
                    <a:p>
                      <a:r>
                        <a:rPr lang="en-GB"/>
                        <a:t>Number of attributes</a:t>
                      </a:r>
                    </a:p>
                  </a:txBody>
                  <a:tcPr anchor="b"/>
                </a:tc>
                <a:tc>
                  <a:txBody>
                    <a:bodyPr/>
                    <a:lstStyle/>
                    <a:p>
                      <a:r>
                        <a:rPr lang="en-GB"/>
                        <a:t>281</a:t>
                      </a:r>
                    </a:p>
                  </a:txBody>
                  <a:tcPr>
                    <a:solidFill>
                      <a:schemeClr val="accent1">
                        <a:lumMod val="40000"/>
                        <a:lumOff val="60000"/>
                      </a:schemeClr>
                    </a:solidFill>
                  </a:tcPr>
                </a:tc>
                <a:extLst>
                  <a:ext uri="{0D108BD9-81ED-4DB2-BD59-A6C34878D82A}">
                    <a16:rowId xmlns:a16="http://schemas.microsoft.com/office/drawing/2014/main" val="3275241643"/>
                  </a:ext>
                </a:extLst>
              </a:tr>
              <a:tr h="556188">
                <a:tc>
                  <a:txBody>
                    <a:bodyPr/>
                    <a:lstStyle/>
                    <a:p>
                      <a:r>
                        <a:rPr lang="en-GB" dirty="0"/>
                        <a:t>Attribute characteristics</a:t>
                      </a:r>
                    </a:p>
                  </a:txBody>
                  <a:tcPr/>
                </a:tc>
                <a:tc>
                  <a:txBody>
                    <a:bodyPr/>
                    <a:lstStyle/>
                    <a:p>
                      <a:r>
                        <a:rPr lang="en-GB" dirty="0"/>
                        <a:t>Integer real</a:t>
                      </a:r>
                    </a:p>
                  </a:txBody>
                  <a:tcPr>
                    <a:solidFill>
                      <a:schemeClr val="accent1">
                        <a:lumMod val="60000"/>
                        <a:lumOff val="40000"/>
                      </a:schemeClr>
                    </a:solidFill>
                  </a:tcPr>
                </a:tc>
                <a:extLst>
                  <a:ext uri="{0D108BD9-81ED-4DB2-BD59-A6C34878D82A}">
                    <a16:rowId xmlns:a16="http://schemas.microsoft.com/office/drawing/2014/main" val="10528629"/>
                  </a:ext>
                </a:extLst>
              </a:tr>
            </a:tbl>
          </a:graphicData>
        </a:graphic>
      </p:graphicFrame>
      <p:graphicFrame>
        <p:nvGraphicFramePr>
          <p:cNvPr id="6" name="Diagram 6">
            <a:extLst>
              <a:ext uri="{FF2B5EF4-FFF2-40B4-BE49-F238E27FC236}">
                <a16:creationId xmlns:a16="http://schemas.microsoft.com/office/drawing/2014/main" id="{C14F264F-A80C-41BA-BC53-194EFBD17339}"/>
              </a:ext>
            </a:extLst>
          </p:cNvPr>
          <p:cNvGraphicFramePr/>
          <p:nvPr>
            <p:extLst>
              <p:ext uri="{D42A27DB-BD31-4B8C-83A1-F6EECF244321}">
                <p14:modId xmlns:p14="http://schemas.microsoft.com/office/powerpoint/2010/main" val="2372497217"/>
              </p:ext>
            </p:extLst>
          </p:nvPr>
        </p:nvGraphicFramePr>
        <p:xfrm>
          <a:off x="4000501" y="918410"/>
          <a:ext cx="8051131" cy="58934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147" name="TextBox 3146">
            <a:extLst>
              <a:ext uri="{FF2B5EF4-FFF2-40B4-BE49-F238E27FC236}">
                <a16:creationId xmlns:a16="http://schemas.microsoft.com/office/drawing/2014/main" id="{03EE3433-1D3E-4DEA-B8F1-CCE9AE2002B3}"/>
              </a:ext>
            </a:extLst>
          </p:cNvPr>
          <p:cNvSpPr txBox="1"/>
          <p:nvPr/>
        </p:nvSpPr>
        <p:spPr>
          <a:xfrm>
            <a:off x="513348" y="6468978"/>
            <a:ext cx="11165305" cy="5386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GB" sz="1200" dirty="0"/>
              <a:t>UCI machine learning repository: </a:t>
            </a:r>
            <a:r>
              <a:rPr lang="en-GB" sz="1200" dirty="0">
                <a:ea typeface="+mn-lt"/>
                <a:cs typeface="+mn-lt"/>
              </a:rPr>
              <a:t>https://archive.ics.uci.edu/ml/datasets/BlogFeedback</a:t>
            </a:r>
          </a:p>
          <a:p>
            <a:pPr>
              <a:spcAft>
                <a:spcPts val="600"/>
              </a:spcAft>
            </a:pPr>
            <a:endParaRPr lang="en-GB" sz="1200" dirty="0"/>
          </a:p>
        </p:txBody>
      </p:sp>
      <p:sp>
        <p:nvSpPr>
          <p:cNvPr id="7" name="TextBox 6">
            <a:extLst>
              <a:ext uri="{FF2B5EF4-FFF2-40B4-BE49-F238E27FC236}">
                <a16:creationId xmlns:a16="http://schemas.microsoft.com/office/drawing/2014/main" id="{38582DA9-C61B-455D-BC16-69896F2D1389}"/>
              </a:ext>
            </a:extLst>
          </p:cNvPr>
          <p:cNvSpPr txBox="1"/>
          <p:nvPr/>
        </p:nvSpPr>
        <p:spPr>
          <a:xfrm>
            <a:off x="513347" y="6209357"/>
            <a:ext cx="1116530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GB" sz="1200" dirty="0" err="1">
                <a:ea typeface="+mn-lt"/>
                <a:cs typeface="+mn-lt"/>
              </a:rPr>
              <a:t>Buza</a:t>
            </a:r>
            <a:r>
              <a:rPr lang="en-GB" sz="1200" dirty="0">
                <a:ea typeface="+mn-lt"/>
                <a:cs typeface="+mn-lt"/>
              </a:rPr>
              <a:t>, K. (2014). Feedback Prediction for Blogs. In Data Analysis, Machine Learning and Knowledge Discovery (pp. 145-152). Springer International Publishing.</a:t>
            </a:r>
            <a:endParaRPr lang="en-US" sz="1200" dirty="0"/>
          </a:p>
        </p:txBody>
      </p:sp>
    </p:spTree>
    <p:extLst>
      <p:ext uri="{BB962C8B-B14F-4D97-AF65-F5344CB8AC3E}">
        <p14:creationId xmlns:p14="http://schemas.microsoft.com/office/powerpoint/2010/main" val="2112274050"/>
      </p:ext>
    </p:extLst>
  </p:cSld>
  <p:clrMapOvr>
    <a:masterClrMapping/>
  </p:clrMapOvr>
  <mc:AlternateContent xmlns:mc="http://schemas.openxmlformats.org/markup-compatibility/2006" xmlns:p14="http://schemas.microsoft.com/office/powerpoint/2010/main">
    <mc:Choice Requires="p14">
      <p:transition spd="slow" p14:dur="2000" advTm="20337"/>
    </mc:Choice>
    <mc:Fallback xmlns="">
      <p:transition spd="slow" advTm="2033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B792C-A7FB-4139-92DE-DF8FADDD8B74}"/>
              </a:ext>
            </a:extLst>
          </p:cNvPr>
          <p:cNvSpPr>
            <a:spLocks noGrp="1"/>
          </p:cNvSpPr>
          <p:nvPr>
            <p:ph type="title"/>
          </p:nvPr>
        </p:nvSpPr>
        <p:spPr/>
        <p:txBody>
          <a:bodyPr/>
          <a:lstStyle/>
          <a:p>
            <a:r>
              <a:rPr lang="en-IN" dirty="0"/>
              <a:t>Initial analysis of train data</a:t>
            </a:r>
          </a:p>
        </p:txBody>
      </p:sp>
      <p:pic>
        <p:nvPicPr>
          <p:cNvPr id="7" name="Content Placeholder 6">
            <a:extLst>
              <a:ext uri="{FF2B5EF4-FFF2-40B4-BE49-F238E27FC236}">
                <a16:creationId xmlns:a16="http://schemas.microsoft.com/office/drawing/2014/main" id="{03067131-AA6C-41CE-8586-088451C1281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14285" y="2272937"/>
            <a:ext cx="6350036" cy="3866606"/>
          </a:xfrm>
        </p:spPr>
      </p:pic>
      <p:pic>
        <p:nvPicPr>
          <p:cNvPr id="9" name="Content Placeholder 8">
            <a:extLst>
              <a:ext uri="{FF2B5EF4-FFF2-40B4-BE49-F238E27FC236}">
                <a16:creationId xmlns:a16="http://schemas.microsoft.com/office/drawing/2014/main" id="{270E2ECB-B981-4839-9826-CC57954FC2EA}"/>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345237" y="2272938"/>
            <a:ext cx="5839647" cy="3555824"/>
          </a:xfrm>
        </p:spPr>
      </p:pic>
      <p:sp>
        <p:nvSpPr>
          <p:cNvPr id="10" name="TextBox 9">
            <a:extLst>
              <a:ext uri="{FF2B5EF4-FFF2-40B4-BE49-F238E27FC236}">
                <a16:creationId xmlns:a16="http://schemas.microsoft.com/office/drawing/2014/main" id="{32C1F4A6-BB88-40A1-BA8B-A117B2EB7725}"/>
              </a:ext>
            </a:extLst>
          </p:cNvPr>
          <p:cNvSpPr txBox="1"/>
          <p:nvPr/>
        </p:nvSpPr>
        <p:spPr>
          <a:xfrm>
            <a:off x="513348" y="6468978"/>
            <a:ext cx="1116530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IN" sz="1200" dirty="0" err="1"/>
              <a:t>DataExplore</a:t>
            </a:r>
            <a:r>
              <a:rPr lang="en-IN" sz="1200" dirty="0"/>
              <a:t>: https://github.com/hncpr1992/BlogFeedBackProject</a:t>
            </a:r>
            <a:endParaRPr lang="en-GB" sz="1200" dirty="0"/>
          </a:p>
        </p:txBody>
      </p:sp>
    </p:spTree>
    <p:extLst>
      <p:ext uri="{BB962C8B-B14F-4D97-AF65-F5344CB8AC3E}">
        <p14:creationId xmlns:p14="http://schemas.microsoft.com/office/powerpoint/2010/main" val="14755794"/>
      </p:ext>
    </p:extLst>
  </p:cSld>
  <p:clrMapOvr>
    <a:masterClrMapping/>
  </p:clrMapOvr>
  <mc:AlternateContent xmlns:mc="http://schemas.openxmlformats.org/markup-compatibility/2006" xmlns:p14="http://schemas.microsoft.com/office/powerpoint/2010/main">
    <mc:Choice Requires="p14">
      <p:transition spd="slow" p14:dur="2000" advTm="15360"/>
    </mc:Choice>
    <mc:Fallback xmlns="">
      <p:transition spd="slow" advTm="1536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F4782-DDF0-40DC-8ACE-484D19081B04}"/>
              </a:ext>
            </a:extLst>
          </p:cNvPr>
          <p:cNvSpPr>
            <a:spLocks noGrp="1"/>
          </p:cNvSpPr>
          <p:nvPr>
            <p:ph type="title"/>
          </p:nvPr>
        </p:nvSpPr>
        <p:spPr/>
        <p:txBody>
          <a:bodyPr/>
          <a:lstStyle/>
          <a:p>
            <a:r>
              <a:rPr lang="en-GB" dirty="0"/>
              <a:t>Approach</a:t>
            </a:r>
          </a:p>
        </p:txBody>
      </p:sp>
      <p:sp>
        <p:nvSpPr>
          <p:cNvPr id="3" name="Content Placeholder 2">
            <a:extLst>
              <a:ext uri="{FF2B5EF4-FFF2-40B4-BE49-F238E27FC236}">
                <a16:creationId xmlns:a16="http://schemas.microsoft.com/office/drawing/2014/main" id="{D6C592F9-B4E2-47DF-8AF3-B3A58C98261D}"/>
              </a:ext>
            </a:extLst>
          </p:cNvPr>
          <p:cNvSpPr>
            <a:spLocks noGrp="1"/>
          </p:cNvSpPr>
          <p:nvPr>
            <p:ph sz="half" idx="1"/>
          </p:nvPr>
        </p:nvSpPr>
        <p:spPr/>
        <p:txBody>
          <a:bodyPr vert="horz" lIns="91440" tIns="45720" rIns="91440" bIns="45720" rtlCol="0" anchor="t">
            <a:normAutofit/>
          </a:bodyPr>
          <a:lstStyle/>
          <a:p>
            <a:r>
              <a:rPr lang="en-GB" dirty="0"/>
              <a:t>Regression models: </a:t>
            </a:r>
          </a:p>
          <a:p>
            <a:pPr lvl="1"/>
            <a:r>
              <a:rPr lang="en-GB" dirty="0"/>
              <a:t>Linear regression</a:t>
            </a:r>
          </a:p>
          <a:p>
            <a:pPr lvl="1"/>
            <a:r>
              <a:rPr lang="en-GB" dirty="0"/>
              <a:t>Random forests</a:t>
            </a:r>
          </a:p>
          <a:p>
            <a:pPr lvl="1"/>
            <a:r>
              <a:rPr lang="en-GB" dirty="0"/>
              <a:t>Gradient boosting</a:t>
            </a:r>
          </a:p>
          <a:p>
            <a:pPr lvl="1"/>
            <a:r>
              <a:rPr lang="en-GB" dirty="0"/>
              <a:t>ADA boost</a:t>
            </a:r>
          </a:p>
          <a:p>
            <a:endParaRPr lang="en-GB" dirty="0"/>
          </a:p>
          <a:p>
            <a:endParaRPr lang="en-GB" dirty="0"/>
          </a:p>
        </p:txBody>
      </p:sp>
      <p:sp>
        <p:nvSpPr>
          <p:cNvPr id="4" name="Content Placeholder 3">
            <a:extLst>
              <a:ext uri="{FF2B5EF4-FFF2-40B4-BE49-F238E27FC236}">
                <a16:creationId xmlns:a16="http://schemas.microsoft.com/office/drawing/2014/main" id="{350C43C1-31A5-4352-8400-17B9127BFC4D}"/>
              </a:ext>
            </a:extLst>
          </p:cNvPr>
          <p:cNvSpPr>
            <a:spLocks noGrp="1"/>
          </p:cNvSpPr>
          <p:nvPr>
            <p:ph sz="half" idx="2"/>
          </p:nvPr>
        </p:nvSpPr>
        <p:spPr/>
        <p:txBody>
          <a:bodyPr>
            <a:normAutofit/>
          </a:bodyPr>
          <a:lstStyle/>
          <a:p>
            <a:r>
              <a:rPr lang="en-GB" dirty="0"/>
              <a:t>Evaluation criteria: </a:t>
            </a:r>
          </a:p>
          <a:p>
            <a:pPr lvl="1"/>
            <a:r>
              <a:rPr lang="en-GB" dirty="0"/>
              <a:t>Mean absolute error</a:t>
            </a:r>
          </a:p>
          <a:p>
            <a:pPr lvl="1"/>
            <a:r>
              <a:rPr lang="en-GB" dirty="0"/>
              <a:t>Median absolute error</a:t>
            </a:r>
          </a:p>
          <a:p>
            <a:pPr lvl="1"/>
            <a:r>
              <a:rPr lang="en-GB" dirty="0"/>
              <a:t>Mean squared error</a:t>
            </a:r>
          </a:p>
          <a:p>
            <a:pPr lvl="1"/>
            <a:r>
              <a:rPr lang="en-GB" dirty="0"/>
              <a:t>Max Error</a:t>
            </a:r>
          </a:p>
          <a:p>
            <a:pPr lvl="1"/>
            <a:r>
              <a:rPr lang="en-GB" dirty="0"/>
              <a:t>R2 score</a:t>
            </a:r>
          </a:p>
          <a:p>
            <a:endParaRPr lang="en-IN" dirty="0"/>
          </a:p>
        </p:txBody>
      </p:sp>
    </p:spTree>
    <p:extLst>
      <p:ext uri="{BB962C8B-B14F-4D97-AF65-F5344CB8AC3E}">
        <p14:creationId xmlns:p14="http://schemas.microsoft.com/office/powerpoint/2010/main" val="2622143434"/>
      </p:ext>
    </p:extLst>
  </p:cSld>
  <p:clrMapOvr>
    <a:masterClrMapping/>
  </p:clrMapOvr>
  <mc:AlternateContent xmlns:mc="http://schemas.openxmlformats.org/markup-compatibility/2006" xmlns:p14="http://schemas.microsoft.com/office/powerpoint/2010/main">
    <mc:Choice Requires="p14">
      <p:transition spd="slow" p14:dur="2000" advTm="14954"/>
    </mc:Choice>
    <mc:Fallback xmlns="">
      <p:transition spd="slow" advTm="1495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8502C-0416-45B9-B82D-025D07C5E9DB}"/>
              </a:ext>
            </a:extLst>
          </p:cNvPr>
          <p:cNvSpPr>
            <a:spLocks noGrp="1"/>
          </p:cNvSpPr>
          <p:nvPr>
            <p:ph type="title"/>
          </p:nvPr>
        </p:nvSpPr>
        <p:spPr/>
        <p:txBody>
          <a:bodyPr/>
          <a:lstStyle/>
          <a:p>
            <a:r>
              <a:rPr lang="en-IN" dirty="0"/>
              <a:t>Average of values over 10 observations</a:t>
            </a:r>
          </a:p>
        </p:txBody>
      </p:sp>
      <p:graphicFrame>
        <p:nvGraphicFramePr>
          <p:cNvPr id="6" name="Content Placeholder 5">
            <a:extLst>
              <a:ext uri="{FF2B5EF4-FFF2-40B4-BE49-F238E27FC236}">
                <a16:creationId xmlns:a16="http://schemas.microsoft.com/office/drawing/2014/main" id="{D0D4B3E9-F246-4AFD-856F-8AE4E2682681}"/>
              </a:ext>
            </a:extLst>
          </p:cNvPr>
          <p:cNvGraphicFramePr>
            <a:graphicFrameLocks noGrp="1"/>
          </p:cNvGraphicFramePr>
          <p:nvPr>
            <p:ph sz="half" idx="1"/>
            <p:extLst>
              <p:ext uri="{D42A27DB-BD31-4B8C-83A1-F6EECF244321}">
                <p14:modId xmlns:p14="http://schemas.microsoft.com/office/powerpoint/2010/main" val="2811628943"/>
              </p:ext>
            </p:extLst>
          </p:nvPr>
        </p:nvGraphicFramePr>
        <p:xfrm>
          <a:off x="565609" y="2465109"/>
          <a:ext cx="5364536" cy="31674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ontent Placeholder 6">
            <a:extLst>
              <a:ext uri="{FF2B5EF4-FFF2-40B4-BE49-F238E27FC236}">
                <a16:creationId xmlns:a16="http://schemas.microsoft.com/office/drawing/2014/main" id="{93677988-B127-4AD2-BE36-0BD922D51270}"/>
              </a:ext>
            </a:extLst>
          </p:cNvPr>
          <p:cNvGraphicFramePr>
            <a:graphicFrameLocks noGrp="1"/>
          </p:cNvGraphicFramePr>
          <p:nvPr>
            <p:ph sz="half" idx="2"/>
            <p:extLst>
              <p:ext uri="{D42A27DB-BD31-4B8C-83A1-F6EECF244321}">
                <p14:modId xmlns:p14="http://schemas.microsoft.com/office/powerpoint/2010/main" val="1858871559"/>
              </p:ext>
            </p:extLst>
          </p:nvPr>
        </p:nvGraphicFramePr>
        <p:xfrm>
          <a:off x="6199632" y="2507529"/>
          <a:ext cx="5364535" cy="308256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08569672"/>
      </p:ext>
    </p:extLst>
  </p:cSld>
  <p:clrMapOvr>
    <a:masterClrMapping/>
  </p:clrMapOvr>
  <mc:AlternateContent xmlns:mc="http://schemas.openxmlformats.org/markup-compatibility/2006" xmlns:p14="http://schemas.microsoft.com/office/powerpoint/2010/main">
    <mc:Choice Requires="p14">
      <p:transition spd="slow" p14:dur="2000" advTm="20294"/>
    </mc:Choice>
    <mc:Fallback xmlns="">
      <p:transition spd="slow" advTm="2029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D9E9140E-2647-4330-8F15-9C646C653FAD}"/>
              </a:ext>
            </a:extLst>
          </p:cNvPr>
          <p:cNvGraphicFramePr>
            <a:graphicFrameLocks noGrp="1"/>
          </p:cNvGraphicFramePr>
          <p:nvPr>
            <p:ph sz="half" idx="1"/>
            <p:extLst>
              <p:ext uri="{D42A27DB-BD31-4B8C-83A1-F6EECF244321}">
                <p14:modId xmlns:p14="http://schemas.microsoft.com/office/powerpoint/2010/main" val="391221916"/>
              </p:ext>
            </p:extLst>
          </p:nvPr>
        </p:nvGraphicFramePr>
        <p:xfrm>
          <a:off x="1116013" y="2478088"/>
          <a:ext cx="4937125" cy="3694112"/>
        </p:xfrm>
        <a:graphic>
          <a:graphicData uri="http://schemas.openxmlformats.org/drawingml/2006/chart">
            <c:chart xmlns:c="http://schemas.openxmlformats.org/drawingml/2006/chart" xmlns:r="http://schemas.openxmlformats.org/officeDocument/2006/relationships" r:id="rId3"/>
          </a:graphicData>
        </a:graphic>
      </p:graphicFrame>
      <p:sp>
        <p:nvSpPr>
          <p:cNvPr id="8" name="Content Placeholder 7">
            <a:extLst>
              <a:ext uri="{FF2B5EF4-FFF2-40B4-BE49-F238E27FC236}">
                <a16:creationId xmlns:a16="http://schemas.microsoft.com/office/drawing/2014/main" id="{D70E3D02-6721-4369-92E7-9526603B42C2}"/>
              </a:ext>
            </a:extLst>
          </p:cNvPr>
          <p:cNvSpPr>
            <a:spLocks noGrp="1"/>
          </p:cNvSpPr>
          <p:nvPr>
            <p:ph sz="half" idx="2"/>
          </p:nvPr>
        </p:nvSpPr>
        <p:spPr/>
        <p:txBody>
          <a:bodyPr/>
          <a:lstStyle/>
          <a:p>
            <a:r>
              <a:rPr lang="en-IN" dirty="0"/>
              <a:t>Random forests and gradient boosting perform better overall</a:t>
            </a:r>
          </a:p>
          <a:p>
            <a:r>
              <a:rPr lang="en-IN" dirty="0"/>
              <a:t>Majority of features have most zero values, hence, feature selection is important </a:t>
            </a:r>
          </a:p>
        </p:txBody>
      </p:sp>
      <p:sp>
        <p:nvSpPr>
          <p:cNvPr id="10" name="Title 9">
            <a:extLst>
              <a:ext uri="{FF2B5EF4-FFF2-40B4-BE49-F238E27FC236}">
                <a16:creationId xmlns:a16="http://schemas.microsoft.com/office/drawing/2014/main" id="{BDC29B61-6D08-4FA8-B588-C3AE65672863}"/>
              </a:ext>
            </a:extLst>
          </p:cNvPr>
          <p:cNvSpPr>
            <a:spLocks noGrp="1"/>
          </p:cNvSpPr>
          <p:nvPr>
            <p:ph type="title"/>
          </p:nvPr>
        </p:nvSpPr>
        <p:spPr/>
        <p:txBody>
          <a:bodyPr/>
          <a:lstStyle/>
          <a:p>
            <a:r>
              <a:rPr lang="en-IN" dirty="0"/>
              <a:t>Inference</a:t>
            </a:r>
          </a:p>
        </p:txBody>
      </p:sp>
    </p:spTree>
    <p:extLst>
      <p:ext uri="{BB962C8B-B14F-4D97-AF65-F5344CB8AC3E}">
        <p14:creationId xmlns:p14="http://schemas.microsoft.com/office/powerpoint/2010/main" val="3104828446"/>
      </p:ext>
    </p:extLst>
  </p:cSld>
  <p:clrMapOvr>
    <a:masterClrMapping/>
  </p:clrMapOvr>
  <mc:AlternateContent xmlns:mc="http://schemas.openxmlformats.org/markup-compatibility/2006" xmlns:p14="http://schemas.microsoft.com/office/powerpoint/2010/main">
    <mc:Choice Requires="p14">
      <p:transition spd="slow" p14:dur="2000" advTm="20235"/>
    </mc:Choice>
    <mc:Fallback xmlns="">
      <p:transition spd="slow" advTm="2023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4700B-6C0B-4DC0-821E-775FF55AC09A}"/>
              </a:ext>
            </a:extLst>
          </p:cNvPr>
          <p:cNvSpPr>
            <a:spLocks noGrp="1"/>
          </p:cNvSpPr>
          <p:nvPr>
            <p:ph type="title"/>
          </p:nvPr>
        </p:nvSpPr>
        <p:spPr/>
        <p:txBody>
          <a:bodyPr/>
          <a:lstStyle/>
          <a:p>
            <a:r>
              <a:rPr lang="en-IN" dirty="0"/>
              <a:t>Next step: Feature selection</a:t>
            </a:r>
          </a:p>
        </p:txBody>
      </p:sp>
      <p:sp>
        <p:nvSpPr>
          <p:cNvPr id="4" name="Content Placeholder 3">
            <a:extLst>
              <a:ext uri="{FF2B5EF4-FFF2-40B4-BE49-F238E27FC236}">
                <a16:creationId xmlns:a16="http://schemas.microsoft.com/office/drawing/2014/main" id="{A4B29EA7-8421-45DF-BEDD-E5922CDEFDC1}"/>
              </a:ext>
            </a:extLst>
          </p:cNvPr>
          <p:cNvSpPr>
            <a:spLocks noGrp="1"/>
          </p:cNvSpPr>
          <p:nvPr>
            <p:ph sz="half" idx="2"/>
          </p:nvPr>
        </p:nvSpPr>
        <p:spPr>
          <a:xfrm>
            <a:off x="1115568" y="2478024"/>
            <a:ext cx="10168128" cy="3694176"/>
          </a:xfrm>
        </p:spPr>
        <p:txBody>
          <a:bodyPr/>
          <a:lstStyle/>
          <a:p>
            <a:r>
              <a:rPr lang="en-IN" sz="3200" dirty="0"/>
              <a:t>Weekday features</a:t>
            </a:r>
          </a:p>
        </p:txBody>
      </p:sp>
      <p:pic>
        <p:nvPicPr>
          <p:cNvPr id="5" name="Picture 4">
            <a:extLst>
              <a:ext uri="{FF2B5EF4-FFF2-40B4-BE49-F238E27FC236}">
                <a16:creationId xmlns:a16="http://schemas.microsoft.com/office/drawing/2014/main" id="{D774ACD9-7A39-4371-B8A1-B3379293D8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9632" y="2239485"/>
            <a:ext cx="4876800" cy="4394405"/>
          </a:xfrm>
          <a:prstGeom prst="rect">
            <a:avLst/>
          </a:prstGeom>
        </p:spPr>
      </p:pic>
      <p:pic>
        <p:nvPicPr>
          <p:cNvPr id="7" name="Picture 6">
            <a:extLst>
              <a:ext uri="{FF2B5EF4-FFF2-40B4-BE49-F238E27FC236}">
                <a16:creationId xmlns:a16="http://schemas.microsoft.com/office/drawing/2014/main" id="{1DA45029-85F0-4CAC-A591-E05348C021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9322" y="3134535"/>
            <a:ext cx="3630226" cy="3499355"/>
          </a:xfrm>
          <a:prstGeom prst="rect">
            <a:avLst/>
          </a:prstGeom>
        </p:spPr>
      </p:pic>
    </p:spTree>
    <p:extLst>
      <p:ext uri="{BB962C8B-B14F-4D97-AF65-F5344CB8AC3E}">
        <p14:creationId xmlns:p14="http://schemas.microsoft.com/office/powerpoint/2010/main" val="4187745106"/>
      </p:ext>
    </p:extLst>
  </p:cSld>
  <p:clrMapOvr>
    <a:masterClrMapping/>
  </p:clrMapOvr>
  <mc:AlternateContent xmlns:mc="http://schemas.openxmlformats.org/markup-compatibility/2006" xmlns:p14="http://schemas.microsoft.com/office/powerpoint/2010/main">
    <mc:Choice Requires="p14">
      <p:transition spd="slow" p14:dur="2000" advTm="25381"/>
    </mc:Choice>
    <mc:Fallback xmlns="">
      <p:transition spd="slow" advTm="2538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4053E-4450-4FC1-909C-B1FB63F74BAE}"/>
              </a:ext>
            </a:extLst>
          </p:cNvPr>
          <p:cNvSpPr>
            <a:spLocks noGrp="1"/>
          </p:cNvSpPr>
          <p:nvPr>
            <p:ph type="title"/>
          </p:nvPr>
        </p:nvSpPr>
        <p:spPr/>
        <p:txBody>
          <a:bodyPr/>
          <a:lstStyle/>
          <a:p>
            <a:r>
              <a:rPr lang="en-IN" dirty="0"/>
              <a:t>Next step: Feature selection</a:t>
            </a:r>
          </a:p>
        </p:txBody>
      </p:sp>
      <p:sp>
        <p:nvSpPr>
          <p:cNvPr id="3" name="Content Placeholder 2">
            <a:extLst>
              <a:ext uri="{FF2B5EF4-FFF2-40B4-BE49-F238E27FC236}">
                <a16:creationId xmlns:a16="http://schemas.microsoft.com/office/drawing/2014/main" id="{836FF9E9-3BBF-42C6-B181-FAFE038F2427}"/>
              </a:ext>
            </a:extLst>
          </p:cNvPr>
          <p:cNvSpPr>
            <a:spLocks noGrp="1"/>
          </p:cNvSpPr>
          <p:nvPr>
            <p:ph sz="half" idx="1"/>
          </p:nvPr>
        </p:nvSpPr>
        <p:spPr>
          <a:xfrm>
            <a:off x="1115567" y="2299120"/>
            <a:ext cx="10168128" cy="3694176"/>
          </a:xfrm>
        </p:spPr>
        <p:txBody>
          <a:bodyPr/>
          <a:lstStyle/>
          <a:p>
            <a:r>
              <a:rPr lang="en-IN" dirty="0"/>
              <a:t>Bag of words features</a:t>
            </a:r>
          </a:p>
        </p:txBody>
      </p:sp>
      <p:pic>
        <p:nvPicPr>
          <p:cNvPr id="6" name="Picture 5">
            <a:extLst>
              <a:ext uri="{FF2B5EF4-FFF2-40B4-BE49-F238E27FC236}">
                <a16:creationId xmlns:a16="http://schemas.microsoft.com/office/drawing/2014/main" id="{15B3F80D-E573-433A-A0DD-2549191AC9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131" y="2883981"/>
            <a:ext cx="5578240" cy="3834871"/>
          </a:xfrm>
          <a:prstGeom prst="rect">
            <a:avLst/>
          </a:prstGeom>
        </p:spPr>
      </p:pic>
      <p:pic>
        <p:nvPicPr>
          <p:cNvPr id="8" name="Picture 7">
            <a:extLst>
              <a:ext uri="{FF2B5EF4-FFF2-40B4-BE49-F238E27FC236}">
                <a16:creationId xmlns:a16="http://schemas.microsoft.com/office/drawing/2014/main" id="{58E59CA1-B3EA-4729-9A3E-11AB038E4E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9631" y="2223250"/>
            <a:ext cx="5992369" cy="4342871"/>
          </a:xfrm>
          <a:prstGeom prst="rect">
            <a:avLst/>
          </a:prstGeom>
        </p:spPr>
      </p:pic>
    </p:spTree>
    <p:extLst>
      <p:ext uri="{BB962C8B-B14F-4D97-AF65-F5344CB8AC3E}">
        <p14:creationId xmlns:p14="http://schemas.microsoft.com/office/powerpoint/2010/main" val="4183271498"/>
      </p:ext>
    </p:extLst>
  </p:cSld>
  <p:clrMapOvr>
    <a:masterClrMapping/>
  </p:clrMapOvr>
  <mc:AlternateContent xmlns:mc="http://schemas.openxmlformats.org/markup-compatibility/2006" xmlns:p14="http://schemas.microsoft.com/office/powerpoint/2010/main">
    <mc:Choice Requires="p14">
      <p:transition spd="slow" p14:dur="2000" advTm="25421"/>
    </mc:Choice>
    <mc:Fallback xmlns="">
      <p:transition spd="slow" advTm="25421"/>
    </mc:Fallback>
  </mc:AlternateContent>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755</TotalTime>
  <Words>1469</Words>
  <Application>Microsoft Office PowerPoint</Application>
  <PresentationFormat>Widescreen</PresentationFormat>
  <Paragraphs>109</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AccentBoxVTI</vt:lpstr>
      <vt:lpstr>Blog Feedback prediction</vt:lpstr>
      <vt:lpstr>Project description</vt:lpstr>
      <vt:lpstr>Dataset description</vt:lpstr>
      <vt:lpstr>Initial analysis of train data</vt:lpstr>
      <vt:lpstr>Approach</vt:lpstr>
      <vt:lpstr>Average of values over 10 observations</vt:lpstr>
      <vt:lpstr>Inference</vt:lpstr>
      <vt:lpstr>Next step: Feature selection</vt:lpstr>
      <vt:lpstr>Next step: Feature selection</vt:lpstr>
      <vt:lpstr>Feature selection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Rajal</dc:creator>
  <cp:lastModifiedBy>Nivargi, Rajal</cp:lastModifiedBy>
  <cp:revision>697</cp:revision>
  <dcterms:created xsi:type="dcterms:W3CDTF">2013-07-15T20:26:40Z</dcterms:created>
  <dcterms:modified xsi:type="dcterms:W3CDTF">2020-05-05T11:24:49Z</dcterms:modified>
</cp:coreProperties>
</file>