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77615-731B-487F-9540-4BD20BA98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6EE871-7E12-477E-B10A-04393918F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3D89EF-9A68-4BE5-BA49-C68A4DD4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A4AA-5A79-41B0-BDD3-D52176BAB6D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B1EB04-9BCA-470D-977C-7079DE88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76A74-7459-47B0-BA56-267520BB4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08D2-CC7B-4117-85A6-125A42A86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84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F30FE-BCB9-4512-B747-C29C4AE0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9F32D4-5417-420C-AB76-A01CF509D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9A43B-89BD-431E-92DC-F2C1421C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A4AA-5A79-41B0-BDD3-D52176BAB6D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AF1035-174B-4471-BBE9-B8345356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62FAC-8D3A-4CB2-86DB-E0C89E58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08D2-CC7B-4117-85A6-125A42A86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7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FD8AE7-4F21-4EA5-B958-0213EE5A3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853E99-50E8-4E0B-9569-349FD0FAB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BB617-FD19-432B-9B98-9D83CC65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A4AA-5A79-41B0-BDD3-D52176BAB6D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31FAA-4489-480B-9702-62A6EACF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2A3FD-B638-47BF-AFE8-7C51CF2E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08D2-CC7B-4117-85A6-125A42A86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14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983CB-7C3A-4462-9151-88F9A892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A48FF-9C87-4EEA-9850-71262ED16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84FE6-94C8-4191-90FD-A87530B1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A4AA-5A79-41B0-BDD3-D52176BAB6D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2CF8B9-8BA9-448E-ADA1-B19EBC0B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B757F5-3B4E-44CD-8BEF-C365C380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08D2-CC7B-4117-85A6-125A42A86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95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63F8C-D9EE-4B4F-8CC3-3FCD93A7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2CB7EC-3072-46C9-B331-2A563723D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29A38-3884-416B-B035-ED48B28C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A4AA-5A79-41B0-BDD3-D52176BAB6D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6FFA1A-7393-4DA6-9D59-7FFD0CA4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6BD38D-E25B-40B6-989A-84269430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08D2-CC7B-4117-85A6-125A42A86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69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04168-5E0F-4E3D-9AB6-DA2B0981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B845E8-04C9-4E08-AEB1-8A4946191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79638F-0E37-4230-9E82-EBCC7816C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4C41D1-60C3-4B9C-94DA-4490C09D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A4AA-5A79-41B0-BDD3-D52176BAB6D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537489-E875-4319-8DB8-A7D24A01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427742-3930-4651-AFF2-B6C46A6C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08D2-CC7B-4117-85A6-125A42A86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78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5C09F-D19B-4AB4-AC0B-0008BDA6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9CAE37-F6F2-45A6-85C5-B1A0B4953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EE596C-B12A-4A06-A271-BDD4AA369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27226E-39FF-45AA-BB4F-A74A27BEF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53D365-B586-4D26-BFA5-7B251EFDC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0BCD12-C677-4DE6-AC9A-AED5500A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A4AA-5A79-41B0-BDD3-D52176BAB6D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4C047F-DC0D-4011-977D-FD5697F0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ED0AB4-3311-4F79-805A-FF477748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08D2-CC7B-4117-85A6-125A42A86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50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DD4DD-F1CD-46A0-93A9-199C2E37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2E0540-2F43-4940-AABE-3B950334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A4AA-5A79-41B0-BDD3-D52176BAB6D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786C03-FA9F-4532-88BD-50B7264B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84DD04-1C51-451C-BBA2-DCF1734E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08D2-CC7B-4117-85A6-125A42A86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1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139C3F-EF9B-4D16-88EE-61E27986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A4AA-5A79-41B0-BDD3-D52176BAB6D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B04E8F-AAAD-4410-9651-E7BAC6EA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938558-ABAE-4B60-B0FE-40A3BFB4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08D2-CC7B-4117-85A6-125A42A86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49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30605-6D4C-4149-9578-B7CE5E77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12157-98BF-4212-8E20-85431F9E6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750AE0-BAEF-4ED5-8596-FF759B917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C3D9B5-83D7-4BCB-9EDF-4121BFA9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A4AA-5A79-41B0-BDD3-D52176BAB6D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6CCF64-C82D-424B-A155-C65FC4BA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5F613A-8E8F-4CA4-BA72-E723809A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08D2-CC7B-4117-85A6-125A42A86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17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50EF5-BC3D-423A-91B4-A3EE54C49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94216B-2F5A-47E2-81DF-309CC35C8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F03A2F-7FBD-4012-9492-B0BBD7918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7001C7-3E20-4AE9-A62E-3684EE3A9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A4AA-5A79-41B0-BDD3-D52176BAB6D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D2BFEF-85CF-4B39-8A66-7D1C34765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84E5F7-0541-4259-A7AA-79A78AB7E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08D2-CC7B-4117-85A6-125A42A86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97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B5C2C4-2FA5-417D-9891-C9851D52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FD67F0-DC25-4811-8F74-81BCFE458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FFA097-CF49-4788-A514-C5ADDA325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DA4AA-5A79-41B0-BDD3-D52176BAB6D7}" type="datetimeFigureOut">
              <a:rPr lang="zh-CN" altLang="en-US" smtClean="0"/>
              <a:t>2020/10/21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59159E-08D7-493C-9FE8-422CD0DA8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96D0E-083E-4CA5-920D-04527D063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208D2-CC7B-4117-85A6-125A42A86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2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3342B43-5315-4E4C-9AAD-44869B40C5DC}"/>
              </a:ext>
            </a:extLst>
          </p:cNvPr>
          <p:cNvSpPr txBox="1"/>
          <p:nvPr/>
        </p:nvSpPr>
        <p:spPr>
          <a:xfrm>
            <a:off x="791308" y="641840"/>
            <a:ext cx="10234245" cy="217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/>
              <a:t>本周工作：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、对之前的工作做了整理，已将整理好的数据，代码，参考文献更新到</a:t>
            </a:r>
            <a:r>
              <a:rPr lang="en-US" altLang="zh-CN" dirty="0" err="1"/>
              <a:t>github</a:t>
            </a:r>
            <a:r>
              <a:rPr lang="zh-CN" altLang="en-US" dirty="0"/>
              <a:t>上。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、准备周五给新同学介绍之前的工作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、探讨多车的解决方案</a:t>
            </a:r>
          </a:p>
        </p:txBody>
      </p:sp>
    </p:spTree>
    <p:extLst>
      <p:ext uri="{BB962C8B-B14F-4D97-AF65-F5344CB8AC3E}">
        <p14:creationId xmlns:p14="http://schemas.microsoft.com/office/powerpoint/2010/main" val="64999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F1CA27E-B54F-41FA-B0D5-F6703ED8C0BA}"/>
              </a:ext>
            </a:extLst>
          </p:cNvPr>
          <p:cNvSpPr txBox="1"/>
          <p:nvPr/>
        </p:nvSpPr>
        <p:spPr>
          <a:xfrm>
            <a:off x="717383" y="165160"/>
            <a:ext cx="10757234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/>
              <a:t>写论文过程中的一些工具与技巧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工具：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、文献管理：</a:t>
            </a:r>
            <a:r>
              <a:rPr lang="en-US" altLang="zh-CN" dirty="0">
                <a:latin typeface="Times New Roman" panose="02020603050405020304" pitchFamily="18" charset="0"/>
              </a:rPr>
              <a:t>Mendeley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、免费文献库：</a:t>
            </a:r>
            <a:r>
              <a:rPr lang="en-US" altLang="zh-CN" dirty="0" err="1">
                <a:latin typeface="Times New Roman" panose="02020603050405020304" pitchFamily="18" charset="0"/>
              </a:rPr>
              <a:t>scihub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https://www.sci-hub.shop/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、自动语法纠正：</a:t>
            </a:r>
            <a:r>
              <a:rPr lang="en-US" altLang="zh-CN" dirty="0">
                <a:latin typeface="Times New Roman" panose="02020603050405020304" pitchFamily="18" charset="0"/>
              </a:rPr>
              <a:t>grammar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、画图：</a:t>
            </a:r>
            <a:r>
              <a:rPr lang="en-US" altLang="zh-CN" dirty="0" err="1">
                <a:latin typeface="Times New Roman" panose="02020603050405020304" pitchFamily="18" charset="0"/>
              </a:rPr>
              <a:t>drawio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https://app.diagrams.net/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写作技巧：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、论文架构：找两到三篇相似的论文精读，以此为模板，搭好论文的框架，包括大章节和小章结，甚至依据模板确定每章节应该写哪方面的内容，以此拓宽思路。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Contribution</a:t>
            </a:r>
            <a:r>
              <a:rPr lang="zh-CN" altLang="en-US" dirty="0">
                <a:latin typeface="Times New Roman" panose="02020603050405020304" pitchFamily="18" charset="0"/>
              </a:rPr>
              <a:t>是难点，需要好好挖掘。可以先将方法和结果分析写完再从中提炼</a:t>
            </a:r>
            <a:r>
              <a:rPr lang="en-US" altLang="zh-CN" dirty="0">
                <a:latin typeface="Times New Roman" panose="02020603050405020304" pitchFamily="18" charset="0"/>
              </a:rPr>
              <a:t>contribution</a:t>
            </a:r>
            <a:r>
              <a:rPr lang="zh-CN" altLang="en-US" dirty="0">
                <a:latin typeface="Times New Roman" panose="02020603050405020304" pitchFamily="18" charset="0"/>
              </a:rPr>
              <a:t>，写好</a:t>
            </a:r>
            <a:r>
              <a:rPr lang="en-US" altLang="zh-CN" dirty="0">
                <a:latin typeface="Times New Roman" panose="02020603050405020304" pitchFamily="18" charset="0"/>
              </a:rPr>
              <a:t>contribution</a:t>
            </a:r>
            <a:r>
              <a:rPr lang="zh-CN" altLang="en-US" dirty="0">
                <a:latin typeface="Times New Roman" panose="02020603050405020304" pitchFamily="18" charset="0"/>
              </a:rPr>
              <a:t>后再回头改善方法描述和结果分析，使之首尾呼应。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、全方位分析论文的缺陷，写在总结部分，并在</a:t>
            </a:r>
            <a:r>
              <a:rPr lang="en-US" altLang="zh-CN" dirty="0" err="1">
                <a:latin typeface="Times New Roman" panose="02020603050405020304" pitchFamily="18" charset="0"/>
              </a:rPr>
              <a:t>futurework</a:t>
            </a:r>
            <a:r>
              <a:rPr lang="zh-CN" altLang="en-US" dirty="0">
                <a:latin typeface="Times New Roman" panose="02020603050405020304" pitchFamily="18" charset="0"/>
              </a:rPr>
              <a:t>中表现出自己未来将解决之的欲望，不要等</a:t>
            </a:r>
            <a:r>
              <a:rPr lang="en-US" altLang="zh-CN" dirty="0">
                <a:latin typeface="Times New Roman" panose="02020603050405020304" pitchFamily="18" charset="0"/>
              </a:rPr>
              <a:t>reviewer</a:t>
            </a:r>
            <a:r>
              <a:rPr lang="zh-CN" altLang="en-US" dirty="0">
                <a:latin typeface="Times New Roman" panose="02020603050405020304" pitchFamily="18" charset="0"/>
              </a:rPr>
              <a:t>来指出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767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226</Words>
  <Application>Microsoft Office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zhen</dc:creator>
  <cp:lastModifiedBy>wang zhen</cp:lastModifiedBy>
  <cp:revision>1</cp:revision>
  <dcterms:created xsi:type="dcterms:W3CDTF">2020-10-21T09:03:45Z</dcterms:created>
  <dcterms:modified xsi:type="dcterms:W3CDTF">2020-10-21T15:38:16Z</dcterms:modified>
</cp:coreProperties>
</file>