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13" r:id="rId2"/>
  </p:sldMasterIdLst>
  <p:notesMasterIdLst>
    <p:notesMasterId r:id="rId27"/>
  </p:notesMasterIdLst>
  <p:handoutMasterIdLst>
    <p:handoutMasterId r:id="rId28"/>
  </p:handoutMasterIdLst>
  <p:sldIdLst>
    <p:sldId id="257" r:id="rId3"/>
    <p:sldId id="265" r:id="rId4"/>
    <p:sldId id="594" r:id="rId5"/>
    <p:sldId id="595" r:id="rId6"/>
    <p:sldId id="596" r:id="rId7"/>
    <p:sldId id="597" r:id="rId8"/>
    <p:sldId id="586" r:id="rId9"/>
    <p:sldId id="598" r:id="rId10"/>
    <p:sldId id="587" r:id="rId11"/>
    <p:sldId id="599" r:id="rId12"/>
    <p:sldId id="600" r:id="rId13"/>
    <p:sldId id="601" r:id="rId14"/>
    <p:sldId id="602" r:id="rId15"/>
    <p:sldId id="588" r:id="rId16"/>
    <p:sldId id="603" r:id="rId17"/>
    <p:sldId id="604" r:id="rId18"/>
    <p:sldId id="605" r:id="rId19"/>
    <p:sldId id="606" r:id="rId20"/>
    <p:sldId id="607" r:id="rId21"/>
    <p:sldId id="590" r:id="rId22"/>
    <p:sldId id="592" r:id="rId23"/>
    <p:sldId id="589" r:id="rId24"/>
    <p:sldId id="591" r:id="rId25"/>
    <p:sldId id="593" r:id="rId26"/>
  </p:sldIdLst>
  <p:sldSz cx="9144000" cy="6858000" type="screen4x3"/>
  <p:notesSz cx="6896100" cy="91821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5BC57"/>
    <a:srgbClr val="BF6F4F"/>
    <a:srgbClr val="A50021"/>
    <a:srgbClr val="FFCC66"/>
    <a:srgbClr val="FF9999"/>
    <a:srgbClr val="FFFFCC"/>
    <a:srgbClr val="E1FFFF"/>
    <a:srgbClr val="EFFD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3020" autoAdjust="0"/>
  </p:normalViewPr>
  <p:slideViewPr>
    <p:cSldViewPr snapToGrid="0" snapToObjects="1">
      <p:cViewPr varScale="1">
        <p:scale>
          <a:sx n="79" d="100"/>
          <a:sy n="79" d="100"/>
        </p:scale>
        <p:origin x="-1594" y="-6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302"/>
    </p:cViewPr>
  </p:sorterViewPr>
  <p:notesViewPr>
    <p:cSldViewPr snapToGrid="0" snapToObjects="1">
      <p:cViewPr varScale="1">
        <p:scale>
          <a:sx n="81" d="100"/>
          <a:sy n="81" d="100"/>
        </p:scale>
        <p:origin x="-2304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157C6A9-C21F-4348-9B09-560236D60C9D}" type="parTrans" cxnId="{29DC0731-62DE-449A-BE2F-A843FD83BABA}">
      <dgm:prSet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3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0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790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7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1551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9566" custLinFactNeighborY="625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 custScaleX="115890" custRadScaleRad="109672" custRadScaleInc="-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783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26651" custRadScaleRad="103066" custRadScaleInc="-3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7922" custLinFactNeighborY="14500" custRadScaleRad="37614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113921" custScaleY="90700" custRadScaleRad="101171" custRadScaleInc="2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13650" custLinFactNeighborY="-5220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19248" custRadScaleRad="104630" custRadScaleInc="-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068FDF-A4BB-49BA-96A1-9C86F6EA2E29}" type="presOf" srcId="{E157C6A9-C21F-4348-9B09-560236D60C9D}" destId="{8F195FB9-A0B0-497E-B196-029810C2283C}" srcOrd="0" destOrd="0" presId="urn:microsoft.com/office/officeart/2005/8/layout/radial5"/>
    <dgm:cxn modelId="{AFB5F286-2F4F-4A10-AECF-D73FE5F7D273}" type="presOf" srcId="{14078DFE-F9D9-4B59-BBA0-0B86FEE4A6ED}" destId="{329ACD84-DB01-47F0-9694-875790529222}" srcOrd="1" destOrd="0" presId="urn:microsoft.com/office/officeart/2005/8/layout/radial5"/>
    <dgm:cxn modelId="{B8E33C82-35A2-45D3-BD06-E202390CC0AD}" type="presOf" srcId="{E157C6A9-C21F-4348-9B09-560236D60C9D}" destId="{18008321-4331-489A-AF42-51F626CBF42D}" srcOrd="1" destOrd="0" presId="urn:microsoft.com/office/officeart/2005/8/layout/radial5"/>
    <dgm:cxn modelId="{A8BC5565-CA9F-4905-92FA-AF49F29D7C28}" type="presOf" srcId="{3FEF4393-9598-4F3D-B3E0-6AFD9099F833}" destId="{5A0F6423-C84C-4CF1-A9D5-617692575E78}" srcOrd="0" destOrd="0" presId="urn:microsoft.com/office/officeart/2005/8/layout/radial5"/>
    <dgm:cxn modelId="{615B2B8F-DFC6-4866-AEEB-AEA1DBD62229}" type="presOf" srcId="{E4EEC9C2-4192-4416-8788-982B3C1756E2}" destId="{22FA1766-13E6-4AE6-ADF1-D4AEE971271C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A9D79EAE-20C3-4652-9804-5A22FAD253E2}" type="presOf" srcId="{321A328B-933C-4B10-946A-F3D80D1076D2}" destId="{F1E4D9A3-1B75-400A-8E77-05616F1914DA}" srcOrd="0" destOrd="0" presId="urn:microsoft.com/office/officeart/2005/8/layout/radial5"/>
    <dgm:cxn modelId="{D36F6667-B56A-475B-8855-81848A83EC79}" type="presOf" srcId="{E00CCD6D-9F78-4599-A439-1F7E7DA7FDCE}" destId="{5B3A30AE-A39A-44A8-A8FF-B2DCDE12F1E4}" srcOrd="1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660225B1-E72B-4D56-B92C-E666C19274B6}" type="presOf" srcId="{19D01ED5-8352-4F3D-8149-A518AC14F30A}" destId="{C377C8C3-356F-4EE3-871C-A65D19C45983}" srcOrd="1" destOrd="0" presId="urn:microsoft.com/office/officeart/2005/8/layout/radial5"/>
    <dgm:cxn modelId="{AFF738D8-9FA4-419D-A35F-90CF19F05CEF}" type="presOf" srcId="{382A64E1-F57C-4607-B7C8-101C0DFC14DA}" destId="{2A4656CE-561D-423A-94DC-80C83ED65B0D}" srcOrd="0" destOrd="0" presId="urn:microsoft.com/office/officeart/2005/8/layout/radial5"/>
    <dgm:cxn modelId="{8DB33D78-3D11-404F-B9E3-47E7C8E69D11}" type="presOf" srcId="{4B93C72B-E84C-48F4-BBF4-D15B6805D9FB}" destId="{CF7C9F7A-FE25-46BC-9C9D-BEBA32B372B9}" srcOrd="0" destOrd="0" presId="urn:microsoft.com/office/officeart/2005/8/layout/radial5"/>
    <dgm:cxn modelId="{3D71DC70-5425-4599-8119-783ECC881258}" type="presOf" srcId="{E00CCD6D-9F78-4599-A439-1F7E7DA7FDCE}" destId="{DE67CE5D-1229-4C05-B2FF-0C6E8FDDD514}" srcOrd="0" destOrd="0" presId="urn:microsoft.com/office/officeart/2005/8/layout/radial5"/>
    <dgm:cxn modelId="{0A0857E6-D289-4293-80F5-3429568DECC8}" type="presOf" srcId="{19D01ED5-8352-4F3D-8149-A518AC14F30A}" destId="{3B45E4A4-433E-46C6-AFE6-09AE8823FEA9}" srcOrd="0" destOrd="0" presId="urn:microsoft.com/office/officeart/2005/8/layout/radial5"/>
    <dgm:cxn modelId="{48B63E62-6D9D-41B8-83E2-2DF6679801A1}" type="presOf" srcId="{A7A2180E-8832-42BD-BA59-86A98F32A04A}" destId="{92811304-47F7-48D4-94F4-AF7CF052428B}" srcOrd="0" destOrd="0" presId="urn:microsoft.com/office/officeart/2005/8/layout/radial5"/>
    <dgm:cxn modelId="{5B310C7F-DA91-4D6A-B4B9-8E76F3566ABB}" type="presOf" srcId="{14078DFE-F9D9-4B59-BBA0-0B86FEE4A6ED}" destId="{13F4B5AB-C9BB-42CD-881D-F7A4AE51E489}" srcOrd="0" destOrd="0" presId="urn:microsoft.com/office/officeart/2005/8/layout/radial5"/>
    <dgm:cxn modelId="{1F3824D3-4844-46C7-8DA7-02AE400D569D}" type="presOf" srcId="{B189BFED-B50D-4A1B-A5C0-C12ED417F585}" destId="{25E559A6-C93D-408C-B67D-2EF34443C8EF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7241B3A6-69E7-45BB-BA15-82EA44D909E4}" type="presOf" srcId="{F92D6845-982B-4648-8D6F-3B8E86AFB3CA}" destId="{F275CA10-09A4-40CB-9CF3-2E062F0ED029}" srcOrd="0" destOrd="0" presId="urn:microsoft.com/office/officeart/2005/8/layout/radial5"/>
    <dgm:cxn modelId="{B82242CE-CE34-4FB0-AAF7-46E1446D8734}" type="presOf" srcId="{1EC8CDF0-4F81-4F76-A46B-85606A93F7B4}" destId="{E0BBFC28-3685-4F81-809F-661715789C9A}" srcOrd="0" destOrd="0" presId="urn:microsoft.com/office/officeart/2005/8/layout/radial5"/>
    <dgm:cxn modelId="{D2014791-5D87-4B96-A6FC-339D621928CE}" type="presOf" srcId="{382A64E1-F57C-4607-B7C8-101C0DFC14DA}" destId="{FDCA5D12-361E-4E69-B684-969F66818F3D}" srcOrd="1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5E2B1E05-8ABE-47E1-B3ED-603B40AF75A0}" type="presOf" srcId="{EA65836C-F922-4651-A8E9-172284C55330}" destId="{54F9E967-58A8-43CC-97A5-4C025F3C4407}" srcOrd="1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752D24BC-727E-4212-A075-7957F51E2235}" type="presOf" srcId="{EA65836C-F922-4651-A8E9-172284C55330}" destId="{BA5674C8-2A12-4775-879D-B2941168BB2E}" srcOrd="0" destOrd="0" presId="urn:microsoft.com/office/officeart/2005/8/layout/radial5"/>
    <dgm:cxn modelId="{E0116EF8-6FE6-40B8-A4C6-B153FD451E40}" type="presParOf" srcId="{25E559A6-C93D-408C-B67D-2EF34443C8EF}" destId="{5A0F6423-C84C-4CF1-A9D5-617692575E78}" srcOrd="0" destOrd="0" presId="urn:microsoft.com/office/officeart/2005/8/layout/radial5"/>
    <dgm:cxn modelId="{A0666B5C-E26A-419D-97C7-E0D3724E270A}" type="presParOf" srcId="{25E559A6-C93D-408C-B67D-2EF34443C8EF}" destId="{13F4B5AB-C9BB-42CD-881D-F7A4AE51E489}" srcOrd="1" destOrd="0" presId="urn:microsoft.com/office/officeart/2005/8/layout/radial5"/>
    <dgm:cxn modelId="{A038A506-638F-4279-AB04-C610A06B58D1}" type="presParOf" srcId="{13F4B5AB-C9BB-42CD-881D-F7A4AE51E489}" destId="{329ACD84-DB01-47F0-9694-875790529222}" srcOrd="0" destOrd="0" presId="urn:microsoft.com/office/officeart/2005/8/layout/radial5"/>
    <dgm:cxn modelId="{B63B7099-CD0A-47DE-946D-29DF06BD2311}" type="presParOf" srcId="{25E559A6-C93D-408C-B67D-2EF34443C8EF}" destId="{22FA1766-13E6-4AE6-ADF1-D4AEE971271C}" srcOrd="2" destOrd="0" presId="urn:microsoft.com/office/officeart/2005/8/layout/radial5"/>
    <dgm:cxn modelId="{3D5CA3B6-DBAF-4EBA-9CA2-FCF134C42DB9}" type="presParOf" srcId="{25E559A6-C93D-408C-B67D-2EF34443C8EF}" destId="{DE67CE5D-1229-4C05-B2FF-0C6E8FDDD514}" srcOrd="3" destOrd="0" presId="urn:microsoft.com/office/officeart/2005/8/layout/radial5"/>
    <dgm:cxn modelId="{A365A062-82D9-466F-98BA-258598C51ADB}" type="presParOf" srcId="{DE67CE5D-1229-4C05-B2FF-0C6E8FDDD514}" destId="{5B3A30AE-A39A-44A8-A8FF-B2DCDE12F1E4}" srcOrd="0" destOrd="0" presId="urn:microsoft.com/office/officeart/2005/8/layout/radial5"/>
    <dgm:cxn modelId="{15F38AC5-A6BF-4A4C-9C01-4752D63513F3}" type="presParOf" srcId="{25E559A6-C93D-408C-B67D-2EF34443C8EF}" destId="{CF7C9F7A-FE25-46BC-9C9D-BEBA32B372B9}" srcOrd="4" destOrd="0" presId="urn:microsoft.com/office/officeart/2005/8/layout/radial5"/>
    <dgm:cxn modelId="{F906F16D-C0CA-4918-83A4-AB857A8B2054}" type="presParOf" srcId="{25E559A6-C93D-408C-B67D-2EF34443C8EF}" destId="{3B45E4A4-433E-46C6-AFE6-09AE8823FEA9}" srcOrd="5" destOrd="0" presId="urn:microsoft.com/office/officeart/2005/8/layout/radial5"/>
    <dgm:cxn modelId="{4D031D1B-DB35-44A2-8E80-C2FE75AADDF4}" type="presParOf" srcId="{3B45E4A4-433E-46C6-AFE6-09AE8823FEA9}" destId="{C377C8C3-356F-4EE3-871C-A65D19C45983}" srcOrd="0" destOrd="0" presId="urn:microsoft.com/office/officeart/2005/8/layout/radial5"/>
    <dgm:cxn modelId="{A2A6D1AB-E45E-4B32-BCA7-76A0C4372D6B}" type="presParOf" srcId="{25E559A6-C93D-408C-B67D-2EF34443C8EF}" destId="{E0BBFC28-3685-4F81-809F-661715789C9A}" srcOrd="6" destOrd="0" presId="urn:microsoft.com/office/officeart/2005/8/layout/radial5"/>
    <dgm:cxn modelId="{B8CADA21-A8A8-45B7-817A-1BEF96F3897A}" type="presParOf" srcId="{25E559A6-C93D-408C-B67D-2EF34443C8EF}" destId="{BA5674C8-2A12-4775-879D-B2941168BB2E}" srcOrd="7" destOrd="0" presId="urn:microsoft.com/office/officeart/2005/8/layout/radial5"/>
    <dgm:cxn modelId="{E5C76EC5-600E-4683-AC18-C34E1CD6D477}" type="presParOf" srcId="{BA5674C8-2A12-4775-879D-B2941168BB2E}" destId="{54F9E967-58A8-43CC-97A5-4C025F3C4407}" srcOrd="0" destOrd="0" presId="urn:microsoft.com/office/officeart/2005/8/layout/radial5"/>
    <dgm:cxn modelId="{479658B9-1738-4081-B3EA-A013979A324F}" type="presParOf" srcId="{25E559A6-C93D-408C-B67D-2EF34443C8EF}" destId="{F275CA10-09A4-40CB-9CF3-2E062F0ED029}" srcOrd="8" destOrd="0" presId="urn:microsoft.com/office/officeart/2005/8/layout/radial5"/>
    <dgm:cxn modelId="{BEF860F9-0380-4188-94B3-F49FFA1A66F7}" type="presParOf" srcId="{25E559A6-C93D-408C-B67D-2EF34443C8EF}" destId="{8F195FB9-A0B0-497E-B196-029810C2283C}" srcOrd="9" destOrd="0" presId="urn:microsoft.com/office/officeart/2005/8/layout/radial5"/>
    <dgm:cxn modelId="{D09C8B89-B60E-4CD6-8831-B56274C51629}" type="presParOf" srcId="{8F195FB9-A0B0-497E-B196-029810C2283C}" destId="{18008321-4331-489A-AF42-51F626CBF42D}" srcOrd="0" destOrd="0" presId="urn:microsoft.com/office/officeart/2005/8/layout/radial5"/>
    <dgm:cxn modelId="{13B2B245-C3A3-45A5-AF70-4E4E424CCB45}" type="presParOf" srcId="{25E559A6-C93D-408C-B67D-2EF34443C8EF}" destId="{92811304-47F7-48D4-94F4-AF7CF052428B}" srcOrd="10" destOrd="0" presId="urn:microsoft.com/office/officeart/2005/8/layout/radial5"/>
    <dgm:cxn modelId="{17933F4A-828C-4DA9-AC26-FAD0EB5E6E33}" type="presParOf" srcId="{25E559A6-C93D-408C-B67D-2EF34443C8EF}" destId="{2A4656CE-561D-423A-94DC-80C83ED65B0D}" srcOrd="11" destOrd="0" presId="urn:microsoft.com/office/officeart/2005/8/layout/radial5"/>
    <dgm:cxn modelId="{0CD0924D-A937-4C91-925D-C5E8D2F46818}" type="presParOf" srcId="{2A4656CE-561D-423A-94DC-80C83ED65B0D}" destId="{FDCA5D12-361E-4E69-B684-969F66818F3D}" srcOrd="0" destOrd="0" presId="urn:microsoft.com/office/officeart/2005/8/layout/radial5"/>
    <dgm:cxn modelId="{1377CB58-D28B-4ED3-AC35-8C6719E4EEEB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gm:t>
    </dgm:pt>
    <dgm:pt modelId="{E157C6A9-C21F-4348-9B09-560236D60C9D}" type="parTrans" cxnId="{29DC0731-62DE-449A-BE2F-A843FD83BABA}">
      <dgm:prSet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 sz="1200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997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5483" custScaleY="10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0416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12108" custLinFactNeighborY="418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1201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02286" custRadScaleRad="100519" custRadScaleInc="-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3910" custLinFactNeighborY="14500" custRadScaleRad="4598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99567" custScaleY="93875" custRadScaleRad="9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9830" custLinFactNeighborY="-9262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01162" custRadScaleRad="99951" custRadScaleInc="-2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DE05F6-2F6D-4B28-9AE3-156A2815936D}" type="presOf" srcId="{14078DFE-F9D9-4B59-BBA0-0B86FEE4A6ED}" destId="{329ACD84-DB01-47F0-9694-875790529222}" srcOrd="1" destOrd="0" presId="urn:microsoft.com/office/officeart/2005/8/layout/radial5"/>
    <dgm:cxn modelId="{B2AFF4AE-B6EE-412F-8D23-6908D05E3F43}" type="presOf" srcId="{E00CCD6D-9F78-4599-A439-1F7E7DA7FDCE}" destId="{DE67CE5D-1229-4C05-B2FF-0C6E8FDDD514}" srcOrd="0" destOrd="0" presId="urn:microsoft.com/office/officeart/2005/8/layout/radial5"/>
    <dgm:cxn modelId="{822481E3-F483-4C31-983E-665C5701491B}" type="presOf" srcId="{3FEF4393-9598-4F3D-B3E0-6AFD9099F833}" destId="{5A0F6423-C84C-4CF1-A9D5-617692575E78}" srcOrd="0" destOrd="0" presId="urn:microsoft.com/office/officeart/2005/8/layout/radial5"/>
    <dgm:cxn modelId="{709929EE-B6AE-4037-9697-4C9760D6FEC6}" type="presOf" srcId="{4B93C72B-E84C-48F4-BBF4-D15B6805D9FB}" destId="{CF7C9F7A-FE25-46BC-9C9D-BEBA32B372B9}" srcOrd="0" destOrd="0" presId="urn:microsoft.com/office/officeart/2005/8/layout/radial5"/>
    <dgm:cxn modelId="{954E8762-FD3B-4C64-853C-9E07DED81E76}" type="presOf" srcId="{B189BFED-B50D-4A1B-A5C0-C12ED417F585}" destId="{25E559A6-C93D-408C-B67D-2EF34443C8EF}" srcOrd="0" destOrd="0" presId="urn:microsoft.com/office/officeart/2005/8/layout/radial5"/>
    <dgm:cxn modelId="{E1777E91-05B6-4A3F-A1FE-999658846F74}" type="presOf" srcId="{A7A2180E-8832-42BD-BA59-86A98F32A04A}" destId="{92811304-47F7-48D4-94F4-AF7CF052428B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FFBB61A1-E421-4319-B359-08CBA9D63503}" type="presOf" srcId="{F92D6845-982B-4648-8D6F-3B8E86AFB3CA}" destId="{F275CA10-09A4-40CB-9CF3-2E062F0ED029}" srcOrd="0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BE3B79F2-7075-494F-B392-9CB0442FEDB1}" type="presOf" srcId="{382A64E1-F57C-4607-B7C8-101C0DFC14DA}" destId="{FDCA5D12-361E-4E69-B684-969F66818F3D}" srcOrd="1" destOrd="0" presId="urn:microsoft.com/office/officeart/2005/8/layout/radial5"/>
    <dgm:cxn modelId="{482E5B6F-F08E-4D74-AA3B-1798C01668F5}" type="presOf" srcId="{E4EEC9C2-4192-4416-8788-982B3C1756E2}" destId="{22FA1766-13E6-4AE6-ADF1-D4AEE971271C}" srcOrd="0" destOrd="0" presId="urn:microsoft.com/office/officeart/2005/8/layout/radial5"/>
    <dgm:cxn modelId="{8B870E34-9222-4255-8D74-6AC16229DA88}" type="presOf" srcId="{E157C6A9-C21F-4348-9B09-560236D60C9D}" destId="{8F195FB9-A0B0-497E-B196-029810C2283C}" srcOrd="0" destOrd="0" presId="urn:microsoft.com/office/officeart/2005/8/layout/radial5"/>
    <dgm:cxn modelId="{DE5A76CE-9134-47D6-BC47-6E70C6A9AA1A}" type="presOf" srcId="{19D01ED5-8352-4F3D-8149-A518AC14F30A}" destId="{3B45E4A4-433E-46C6-AFE6-09AE8823FEA9}" srcOrd="0" destOrd="0" presId="urn:microsoft.com/office/officeart/2005/8/layout/radial5"/>
    <dgm:cxn modelId="{E930A1BF-312F-4E98-A64B-3036962B9FE3}" type="presOf" srcId="{1EC8CDF0-4F81-4F76-A46B-85606A93F7B4}" destId="{E0BBFC28-3685-4F81-809F-661715789C9A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8EADB45B-01F8-4738-877A-11FE4930F28F}" type="presOf" srcId="{382A64E1-F57C-4607-B7C8-101C0DFC14DA}" destId="{2A4656CE-561D-423A-94DC-80C83ED65B0D}" srcOrd="0" destOrd="0" presId="urn:microsoft.com/office/officeart/2005/8/layout/radial5"/>
    <dgm:cxn modelId="{2255C4FD-FF92-4DED-8726-79C88B62A2C6}" type="presOf" srcId="{E00CCD6D-9F78-4599-A439-1F7E7DA7FDCE}" destId="{5B3A30AE-A39A-44A8-A8FF-B2DCDE12F1E4}" srcOrd="1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91EA1B90-C645-43A4-9152-7AA35CA7EF2F}" type="presOf" srcId="{14078DFE-F9D9-4B59-BBA0-0B86FEE4A6ED}" destId="{13F4B5AB-C9BB-42CD-881D-F7A4AE51E489}" srcOrd="0" destOrd="0" presId="urn:microsoft.com/office/officeart/2005/8/layout/radial5"/>
    <dgm:cxn modelId="{7A952687-8314-4A45-A106-1515ACBD26C9}" type="presOf" srcId="{E157C6A9-C21F-4348-9B09-560236D60C9D}" destId="{18008321-4331-489A-AF42-51F626CBF42D}" srcOrd="1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B0E29FA0-154F-4A02-BEEB-57394F407F7B}" type="presOf" srcId="{19D01ED5-8352-4F3D-8149-A518AC14F30A}" destId="{C377C8C3-356F-4EE3-871C-A65D19C45983}" srcOrd="1" destOrd="0" presId="urn:microsoft.com/office/officeart/2005/8/layout/radial5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FB5D7978-DBE0-450B-AD3A-03C2A5D269D8}" type="presOf" srcId="{EA65836C-F922-4651-A8E9-172284C55330}" destId="{54F9E967-58A8-43CC-97A5-4C025F3C4407}" srcOrd="1" destOrd="0" presId="urn:microsoft.com/office/officeart/2005/8/layout/radial5"/>
    <dgm:cxn modelId="{E4540596-38A8-4D76-94E0-43300BB5E8D9}" type="presOf" srcId="{321A328B-933C-4B10-946A-F3D80D1076D2}" destId="{F1E4D9A3-1B75-400A-8E77-05616F1914DA}" srcOrd="0" destOrd="0" presId="urn:microsoft.com/office/officeart/2005/8/layout/radial5"/>
    <dgm:cxn modelId="{6719026F-CD1B-4216-B628-3A049601CC8E}" type="presOf" srcId="{EA65836C-F922-4651-A8E9-172284C55330}" destId="{BA5674C8-2A12-4775-879D-B2941168BB2E}" srcOrd="0" destOrd="0" presId="urn:microsoft.com/office/officeart/2005/8/layout/radial5"/>
    <dgm:cxn modelId="{CD26BED3-64BB-48E3-934D-3F68BF0F248E}" type="presParOf" srcId="{25E559A6-C93D-408C-B67D-2EF34443C8EF}" destId="{5A0F6423-C84C-4CF1-A9D5-617692575E78}" srcOrd="0" destOrd="0" presId="urn:microsoft.com/office/officeart/2005/8/layout/radial5"/>
    <dgm:cxn modelId="{0CA1113B-1A44-418C-9720-B5507F47F400}" type="presParOf" srcId="{25E559A6-C93D-408C-B67D-2EF34443C8EF}" destId="{13F4B5AB-C9BB-42CD-881D-F7A4AE51E489}" srcOrd="1" destOrd="0" presId="urn:microsoft.com/office/officeart/2005/8/layout/radial5"/>
    <dgm:cxn modelId="{D1EF1AE0-372A-404E-8245-45BCCD4113BB}" type="presParOf" srcId="{13F4B5AB-C9BB-42CD-881D-F7A4AE51E489}" destId="{329ACD84-DB01-47F0-9694-875790529222}" srcOrd="0" destOrd="0" presId="urn:microsoft.com/office/officeart/2005/8/layout/radial5"/>
    <dgm:cxn modelId="{E2A466E2-75E2-4857-84CB-38363CAFF4C5}" type="presParOf" srcId="{25E559A6-C93D-408C-B67D-2EF34443C8EF}" destId="{22FA1766-13E6-4AE6-ADF1-D4AEE971271C}" srcOrd="2" destOrd="0" presId="urn:microsoft.com/office/officeart/2005/8/layout/radial5"/>
    <dgm:cxn modelId="{A3D81D4A-C7D8-4698-AD8E-0A8E36F4775B}" type="presParOf" srcId="{25E559A6-C93D-408C-B67D-2EF34443C8EF}" destId="{DE67CE5D-1229-4C05-B2FF-0C6E8FDDD514}" srcOrd="3" destOrd="0" presId="urn:microsoft.com/office/officeart/2005/8/layout/radial5"/>
    <dgm:cxn modelId="{8526CEA7-07A4-4853-866F-EF99E24C5E23}" type="presParOf" srcId="{DE67CE5D-1229-4C05-B2FF-0C6E8FDDD514}" destId="{5B3A30AE-A39A-44A8-A8FF-B2DCDE12F1E4}" srcOrd="0" destOrd="0" presId="urn:microsoft.com/office/officeart/2005/8/layout/radial5"/>
    <dgm:cxn modelId="{7E44CD02-4234-408D-B597-1A36007ABE4D}" type="presParOf" srcId="{25E559A6-C93D-408C-B67D-2EF34443C8EF}" destId="{CF7C9F7A-FE25-46BC-9C9D-BEBA32B372B9}" srcOrd="4" destOrd="0" presId="urn:microsoft.com/office/officeart/2005/8/layout/radial5"/>
    <dgm:cxn modelId="{3E3C6099-E281-4061-81FB-EE7D03F80958}" type="presParOf" srcId="{25E559A6-C93D-408C-B67D-2EF34443C8EF}" destId="{3B45E4A4-433E-46C6-AFE6-09AE8823FEA9}" srcOrd="5" destOrd="0" presId="urn:microsoft.com/office/officeart/2005/8/layout/radial5"/>
    <dgm:cxn modelId="{5FDB8A8E-DAD0-442E-AB8F-B329CCC09128}" type="presParOf" srcId="{3B45E4A4-433E-46C6-AFE6-09AE8823FEA9}" destId="{C377C8C3-356F-4EE3-871C-A65D19C45983}" srcOrd="0" destOrd="0" presId="urn:microsoft.com/office/officeart/2005/8/layout/radial5"/>
    <dgm:cxn modelId="{6CAD725C-3B98-4661-A656-9D4D8F0DF5DB}" type="presParOf" srcId="{25E559A6-C93D-408C-B67D-2EF34443C8EF}" destId="{E0BBFC28-3685-4F81-809F-661715789C9A}" srcOrd="6" destOrd="0" presId="urn:microsoft.com/office/officeart/2005/8/layout/radial5"/>
    <dgm:cxn modelId="{EB79CE06-A3FF-4A9B-83C5-91DD791AA103}" type="presParOf" srcId="{25E559A6-C93D-408C-B67D-2EF34443C8EF}" destId="{BA5674C8-2A12-4775-879D-B2941168BB2E}" srcOrd="7" destOrd="0" presId="urn:microsoft.com/office/officeart/2005/8/layout/radial5"/>
    <dgm:cxn modelId="{E74F0790-2C96-4B09-9FFA-3EC34BE0BF05}" type="presParOf" srcId="{BA5674C8-2A12-4775-879D-B2941168BB2E}" destId="{54F9E967-58A8-43CC-97A5-4C025F3C4407}" srcOrd="0" destOrd="0" presId="urn:microsoft.com/office/officeart/2005/8/layout/radial5"/>
    <dgm:cxn modelId="{D733E36B-3D68-465B-A115-671ECCC35689}" type="presParOf" srcId="{25E559A6-C93D-408C-B67D-2EF34443C8EF}" destId="{F275CA10-09A4-40CB-9CF3-2E062F0ED029}" srcOrd="8" destOrd="0" presId="urn:microsoft.com/office/officeart/2005/8/layout/radial5"/>
    <dgm:cxn modelId="{602F0230-4243-42F7-902D-058EED71DBFF}" type="presParOf" srcId="{25E559A6-C93D-408C-B67D-2EF34443C8EF}" destId="{8F195FB9-A0B0-497E-B196-029810C2283C}" srcOrd="9" destOrd="0" presId="urn:microsoft.com/office/officeart/2005/8/layout/radial5"/>
    <dgm:cxn modelId="{343F4455-094D-47BA-A9AA-F100C66FAD07}" type="presParOf" srcId="{8F195FB9-A0B0-497E-B196-029810C2283C}" destId="{18008321-4331-489A-AF42-51F626CBF42D}" srcOrd="0" destOrd="0" presId="urn:microsoft.com/office/officeart/2005/8/layout/radial5"/>
    <dgm:cxn modelId="{7009FEE8-BFE9-4567-A412-EF6AEE45E80A}" type="presParOf" srcId="{25E559A6-C93D-408C-B67D-2EF34443C8EF}" destId="{92811304-47F7-48D4-94F4-AF7CF052428B}" srcOrd="10" destOrd="0" presId="urn:microsoft.com/office/officeart/2005/8/layout/radial5"/>
    <dgm:cxn modelId="{5919541F-E653-40FD-9CE2-6A5573B6A8A0}" type="presParOf" srcId="{25E559A6-C93D-408C-B67D-2EF34443C8EF}" destId="{2A4656CE-561D-423A-94DC-80C83ED65B0D}" srcOrd="11" destOrd="0" presId="urn:microsoft.com/office/officeart/2005/8/layout/radial5"/>
    <dgm:cxn modelId="{B4D21989-1C1A-460E-A5F9-80B3C2531B6C}" type="presParOf" srcId="{2A4656CE-561D-423A-94DC-80C83ED65B0D}" destId="{FDCA5D12-361E-4E69-B684-969F66818F3D}" srcOrd="0" destOrd="0" presId="urn:microsoft.com/office/officeart/2005/8/layout/radial5"/>
    <dgm:cxn modelId="{5984D1CB-9901-4C33-B262-28ABACE6375F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gm:t>
    </dgm:pt>
    <dgm:pt modelId="{E157C6A9-C21F-4348-9B09-560236D60C9D}" type="parTrans" cxnId="{29DC0731-62DE-449A-BE2F-A843FD83BABA}">
      <dgm:prSet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 sz="1200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997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5483" custScaleY="10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0416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12108" custLinFactNeighborY="418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1201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02286" custRadScaleRad="100519" custRadScaleInc="-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3910" custLinFactNeighborY="14500" custRadScaleRad="4598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99567" custScaleY="93875" custRadScaleRad="9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9830" custLinFactNeighborY="-9262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01162" custRadScaleRad="99951" custRadScaleInc="-2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4DBC8-E4CC-4113-B38D-13C75BD22673}" type="presOf" srcId="{19D01ED5-8352-4F3D-8149-A518AC14F30A}" destId="{C377C8C3-356F-4EE3-871C-A65D19C45983}" srcOrd="1" destOrd="0" presId="urn:microsoft.com/office/officeart/2005/8/layout/radial5"/>
    <dgm:cxn modelId="{AB404C31-DC0B-4336-A649-64FD1F93D6F5}" type="presOf" srcId="{EA65836C-F922-4651-A8E9-172284C55330}" destId="{54F9E967-58A8-43CC-97A5-4C025F3C4407}" srcOrd="1" destOrd="0" presId="urn:microsoft.com/office/officeart/2005/8/layout/radial5"/>
    <dgm:cxn modelId="{0E162DB2-B7EA-4C9C-92E8-85BB0A461CB9}" type="presOf" srcId="{E00CCD6D-9F78-4599-A439-1F7E7DA7FDCE}" destId="{DE67CE5D-1229-4C05-B2FF-0C6E8FDDD514}" srcOrd="0" destOrd="0" presId="urn:microsoft.com/office/officeart/2005/8/layout/radial5"/>
    <dgm:cxn modelId="{0E4EED3E-2EFA-43CF-AB7E-41BE19B2D2E0}" type="presOf" srcId="{1EC8CDF0-4F81-4F76-A46B-85606A93F7B4}" destId="{E0BBFC28-3685-4F81-809F-661715789C9A}" srcOrd="0" destOrd="0" presId="urn:microsoft.com/office/officeart/2005/8/layout/radial5"/>
    <dgm:cxn modelId="{7D700326-AF8D-4C10-BA8E-8DE2F1B1AA69}" type="presOf" srcId="{A7A2180E-8832-42BD-BA59-86A98F32A04A}" destId="{92811304-47F7-48D4-94F4-AF7CF052428B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3FD64BEE-9865-4A13-8D5B-0F7D8839FF10}" type="presOf" srcId="{14078DFE-F9D9-4B59-BBA0-0B86FEE4A6ED}" destId="{329ACD84-DB01-47F0-9694-875790529222}" srcOrd="1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0AE80181-B6A9-4154-A0CD-527D932CF3F1}" type="presOf" srcId="{14078DFE-F9D9-4B59-BBA0-0B86FEE4A6ED}" destId="{13F4B5AB-C9BB-42CD-881D-F7A4AE51E489}" srcOrd="0" destOrd="0" presId="urn:microsoft.com/office/officeart/2005/8/layout/radial5"/>
    <dgm:cxn modelId="{8F37A061-94D5-44EE-9E15-1BADA17D33A8}" type="presOf" srcId="{3FEF4393-9598-4F3D-B3E0-6AFD9099F833}" destId="{5A0F6423-C84C-4CF1-A9D5-617692575E78}" srcOrd="0" destOrd="0" presId="urn:microsoft.com/office/officeart/2005/8/layout/radial5"/>
    <dgm:cxn modelId="{ABFD9966-C033-4D45-BC47-31BD8296C952}" type="presOf" srcId="{F92D6845-982B-4648-8D6F-3B8E86AFB3CA}" destId="{F275CA10-09A4-40CB-9CF3-2E062F0ED029}" srcOrd="0" destOrd="0" presId="urn:microsoft.com/office/officeart/2005/8/layout/radial5"/>
    <dgm:cxn modelId="{DFA38896-17AC-4336-9A5F-4F036B1CEC6C}" type="presOf" srcId="{B189BFED-B50D-4A1B-A5C0-C12ED417F585}" destId="{25E559A6-C93D-408C-B67D-2EF34443C8EF}" srcOrd="0" destOrd="0" presId="urn:microsoft.com/office/officeart/2005/8/layout/radial5"/>
    <dgm:cxn modelId="{D4BA266B-6039-461C-A490-F5E5AEB4D816}" type="presOf" srcId="{382A64E1-F57C-4607-B7C8-101C0DFC14DA}" destId="{FDCA5D12-361E-4E69-B684-969F66818F3D}" srcOrd="1" destOrd="0" presId="urn:microsoft.com/office/officeart/2005/8/layout/radial5"/>
    <dgm:cxn modelId="{B70ADF2B-F2AF-4226-ACE4-3E40E373EB46}" type="presOf" srcId="{E157C6A9-C21F-4348-9B09-560236D60C9D}" destId="{18008321-4331-489A-AF42-51F626CBF42D}" srcOrd="1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27A493C5-1481-443F-828C-7E30A9826DC2}" type="presOf" srcId="{4B93C72B-E84C-48F4-BBF4-D15B6805D9FB}" destId="{CF7C9F7A-FE25-46BC-9C9D-BEBA32B372B9}" srcOrd="0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00060FA7-A63F-4EAD-9517-8F8B42461A82}" type="presOf" srcId="{EA65836C-F922-4651-A8E9-172284C55330}" destId="{BA5674C8-2A12-4775-879D-B2941168BB2E}" srcOrd="0" destOrd="0" presId="urn:microsoft.com/office/officeart/2005/8/layout/radial5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09D76128-E998-48CA-AE7B-730AB7CDA589}" type="presOf" srcId="{E4EEC9C2-4192-4416-8788-982B3C1756E2}" destId="{22FA1766-13E6-4AE6-ADF1-D4AEE971271C}" srcOrd="0" destOrd="0" presId="urn:microsoft.com/office/officeart/2005/8/layout/radial5"/>
    <dgm:cxn modelId="{DCFC3794-1833-44E5-B1F0-97C0299DC4C8}" type="presOf" srcId="{E00CCD6D-9F78-4599-A439-1F7E7DA7FDCE}" destId="{5B3A30AE-A39A-44A8-A8FF-B2DCDE12F1E4}" srcOrd="1" destOrd="0" presId="urn:microsoft.com/office/officeart/2005/8/layout/radial5"/>
    <dgm:cxn modelId="{A6974FD3-AAAF-41D1-8874-541E1B50B30C}" type="presOf" srcId="{321A328B-933C-4B10-946A-F3D80D1076D2}" destId="{F1E4D9A3-1B75-400A-8E77-05616F1914DA}" srcOrd="0" destOrd="0" presId="urn:microsoft.com/office/officeart/2005/8/layout/radial5"/>
    <dgm:cxn modelId="{D86ECD73-6453-4B56-8A43-1042C4740BFF}" type="presOf" srcId="{382A64E1-F57C-4607-B7C8-101C0DFC14DA}" destId="{2A4656CE-561D-423A-94DC-80C83ED65B0D}" srcOrd="0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7F946F77-C51B-42AE-84FD-5A71A890EEE2}" type="presOf" srcId="{E157C6A9-C21F-4348-9B09-560236D60C9D}" destId="{8F195FB9-A0B0-497E-B196-029810C2283C}" srcOrd="0" destOrd="0" presId="urn:microsoft.com/office/officeart/2005/8/layout/radial5"/>
    <dgm:cxn modelId="{06F9F316-626D-4DDA-A4B2-F76A1CB7B592}" type="presOf" srcId="{19D01ED5-8352-4F3D-8149-A518AC14F30A}" destId="{3B45E4A4-433E-46C6-AFE6-09AE8823FEA9}" srcOrd="0" destOrd="0" presId="urn:microsoft.com/office/officeart/2005/8/layout/radial5"/>
    <dgm:cxn modelId="{15C4BE6B-BB8A-4335-9FFA-B33E359838D0}" type="presParOf" srcId="{25E559A6-C93D-408C-B67D-2EF34443C8EF}" destId="{5A0F6423-C84C-4CF1-A9D5-617692575E78}" srcOrd="0" destOrd="0" presId="urn:microsoft.com/office/officeart/2005/8/layout/radial5"/>
    <dgm:cxn modelId="{F6BE148F-10FA-46B0-BF1F-284F44687922}" type="presParOf" srcId="{25E559A6-C93D-408C-B67D-2EF34443C8EF}" destId="{13F4B5AB-C9BB-42CD-881D-F7A4AE51E489}" srcOrd="1" destOrd="0" presId="urn:microsoft.com/office/officeart/2005/8/layout/radial5"/>
    <dgm:cxn modelId="{914DFFF7-A1F2-400F-A946-50BB898A07DD}" type="presParOf" srcId="{13F4B5AB-C9BB-42CD-881D-F7A4AE51E489}" destId="{329ACD84-DB01-47F0-9694-875790529222}" srcOrd="0" destOrd="0" presId="urn:microsoft.com/office/officeart/2005/8/layout/radial5"/>
    <dgm:cxn modelId="{96981F4D-A552-4049-8749-2DCD438019DA}" type="presParOf" srcId="{25E559A6-C93D-408C-B67D-2EF34443C8EF}" destId="{22FA1766-13E6-4AE6-ADF1-D4AEE971271C}" srcOrd="2" destOrd="0" presId="urn:microsoft.com/office/officeart/2005/8/layout/radial5"/>
    <dgm:cxn modelId="{93913DE2-9458-470B-9611-FA2D94F4A706}" type="presParOf" srcId="{25E559A6-C93D-408C-B67D-2EF34443C8EF}" destId="{DE67CE5D-1229-4C05-B2FF-0C6E8FDDD514}" srcOrd="3" destOrd="0" presId="urn:microsoft.com/office/officeart/2005/8/layout/radial5"/>
    <dgm:cxn modelId="{02F9437D-CC4A-4737-92F6-4A7D95EDFAD8}" type="presParOf" srcId="{DE67CE5D-1229-4C05-B2FF-0C6E8FDDD514}" destId="{5B3A30AE-A39A-44A8-A8FF-B2DCDE12F1E4}" srcOrd="0" destOrd="0" presId="urn:microsoft.com/office/officeart/2005/8/layout/radial5"/>
    <dgm:cxn modelId="{4103117D-AC7F-4262-BDF7-15E564F5FE48}" type="presParOf" srcId="{25E559A6-C93D-408C-B67D-2EF34443C8EF}" destId="{CF7C9F7A-FE25-46BC-9C9D-BEBA32B372B9}" srcOrd="4" destOrd="0" presId="urn:microsoft.com/office/officeart/2005/8/layout/radial5"/>
    <dgm:cxn modelId="{4CCAEAFB-7409-43B1-AF20-C448D4224683}" type="presParOf" srcId="{25E559A6-C93D-408C-B67D-2EF34443C8EF}" destId="{3B45E4A4-433E-46C6-AFE6-09AE8823FEA9}" srcOrd="5" destOrd="0" presId="urn:microsoft.com/office/officeart/2005/8/layout/radial5"/>
    <dgm:cxn modelId="{7AAE2993-5146-4467-94E8-EDFFCBA00728}" type="presParOf" srcId="{3B45E4A4-433E-46C6-AFE6-09AE8823FEA9}" destId="{C377C8C3-356F-4EE3-871C-A65D19C45983}" srcOrd="0" destOrd="0" presId="urn:microsoft.com/office/officeart/2005/8/layout/radial5"/>
    <dgm:cxn modelId="{30F5375F-074C-4095-AC07-116A1ACAD3B2}" type="presParOf" srcId="{25E559A6-C93D-408C-B67D-2EF34443C8EF}" destId="{E0BBFC28-3685-4F81-809F-661715789C9A}" srcOrd="6" destOrd="0" presId="urn:microsoft.com/office/officeart/2005/8/layout/radial5"/>
    <dgm:cxn modelId="{76250340-232C-468A-892F-3C7BE281CB72}" type="presParOf" srcId="{25E559A6-C93D-408C-B67D-2EF34443C8EF}" destId="{BA5674C8-2A12-4775-879D-B2941168BB2E}" srcOrd="7" destOrd="0" presId="urn:microsoft.com/office/officeart/2005/8/layout/radial5"/>
    <dgm:cxn modelId="{ADBD5D0B-1E19-460A-A7A3-C5B73487B1C8}" type="presParOf" srcId="{BA5674C8-2A12-4775-879D-B2941168BB2E}" destId="{54F9E967-58A8-43CC-97A5-4C025F3C4407}" srcOrd="0" destOrd="0" presId="urn:microsoft.com/office/officeart/2005/8/layout/radial5"/>
    <dgm:cxn modelId="{4CE0631F-588A-4A31-B366-F1BCB8049EC3}" type="presParOf" srcId="{25E559A6-C93D-408C-B67D-2EF34443C8EF}" destId="{F275CA10-09A4-40CB-9CF3-2E062F0ED029}" srcOrd="8" destOrd="0" presId="urn:microsoft.com/office/officeart/2005/8/layout/radial5"/>
    <dgm:cxn modelId="{F84C1D7D-14DC-4DF4-A08B-2082A7F78921}" type="presParOf" srcId="{25E559A6-C93D-408C-B67D-2EF34443C8EF}" destId="{8F195FB9-A0B0-497E-B196-029810C2283C}" srcOrd="9" destOrd="0" presId="urn:microsoft.com/office/officeart/2005/8/layout/radial5"/>
    <dgm:cxn modelId="{14B34FF4-EC9C-45E4-B3CC-AC456E08B8B8}" type="presParOf" srcId="{8F195FB9-A0B0-497E-B196-029810C2283C}" destId="{18008321-4331-489A-AF42-51F626CBF42D}" srcOrd="0" destOrd="0" presId="urn:microsoft.com/office/officeart/2005/8/layout/radial5"/>
    <dgm:cxn modelId="{0C52F7FD-D92D-4ACA-A5DA-8ADBB87DFAB2}" type="presParOf" srcId="{25E559A6-C93D-408C-B67D-2EF34443C8EF}" destId="{92811304-47F7-48D4-94F4-AF7CF052428B}" srcOrd="10" destOrd="0" presId="urn:microsoft.com/office/officeart/2005/8/layout/radial5"/>
    <dgm:cxn modelId="{EDB63B24-2830-44CD-870E-9D8569AC131A}" type="presParOf" srcId="{25E559A6-C93D-408C-B67D-2EF34443C8EF}" destId="{2A4656CE-561D-423A-94DC-80C83ED65B0D}" srcOrd="11" destOrd="0" presId="urn:microsoft.com/office/officeart/2005/8/layout/radial5"/>
    <dgm:cxn modelId="{191E4463-A43F-464F-B32D-578FAE30420D}" type="presParOf" srcId="{2A4656CE-561D-423A-94DC-80C83ED65B0D}" destId="{FDCA5D12-361E-4E69-B684-969F66818F3D}" srcOrd="0" destOrd="0" presId="urn:microsoft.com/office/officeart/2005/8/layout/radial5"/>
    <dgm:cxn modelId="{127D3F66-7CFD-4A01-88A8-18252D17566C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gm:t>
    </dgm:pt>
    <dgm:pt modelId="{E157C6A9-C21F-4348-9B09-560236D60C9D}" type="parTrans" cxnId="{29DC0731-62DE-449A-BE2F-A843FD83BABA}">
      <dgm:prSet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 sz="1200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997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5483" custScaleY="10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0416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12108" custLinFactNeighborY="418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1201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02286" custRadScaleRad="100519" custRadScaleInc="-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3910" custLinFactNeighborY="14500" custRadScaleRad="4598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99567" custScaleY="93875" custRadScaleRad="9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9830" custLinFactNeighborY="-9262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01162" custRadScaleRad="99951" custRadScaleInc="-2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5B15356C-A1BF-485D-8389-94DF4164B5A9}" type="presOf" srcId="{B189BFED-B50D-4A1B-A5C0-C12ED417F585}" destId="{25E559A6-C93D-408C-B67D-2EF34443C8EF}" srcOrd="0" destOrd="0" presId="urn:microsoft.com/office/officeart/2005/8/layout/radial5"/>
    <dgm:cxn modelId="{DE666673-2AE0-4A86-9996-053A7A80026A}" type="presOf" srcId="{E157C6A9-C21F-4348-9B09-560236D60C9D}" destId="{18008321-4331-489A-AF42-51F626CBF42D}" srcOrd="1" destOrd="0" presId="urn:microsoft.com/office/officeart/2005/8/layout/radial5"/>
    <dgm:cxn modelId="{87C5FBF3-F7D8-46C2-88D9-84D700579118}" type="presOf" srcId="{1EC8CDF0-4F81-4F76-A46B-85606A93F7B4}" destId="{E0BBFC28-3685-4F81-809F-661715789C9A}" srcOrd="0" destOrd="0" presId="urn:microsoft.com/office/officeart/2005/8/layout/radial5"/>
    <dgm:cxn modelId="{73E405C9-BAD6-42AD-A0BA-B027FC236760}" type="presOf" srcId="{E00CCD6D-9F78-4599-A439-1F7E7DA7FDCE}" destId="{5B3A30AE-A39A-44A8-A8FF-B2DCDE12F1E4}" srcOrd="1" destOrd="0" presId="urn:microsoft.com/office/officeart/2005/8/layout/radial5"/>
    <dgm:cxn modelId="{703A0805-02F0-40D1-9C9A-356C9A87EFB2}" type="presOf" srcId="{E4EEC9C2-4192-4416-8788-982B3C1756E2}" destId="{22FA1766-13E6-4AE6-ADF1-D4AEE971271C}" srcOrd="0" destOrd="0" presId="urn:microsoft.com/office/officeart/2005/8/layout/radial5"/>
    <dgm:cxn modelId="{9F2A835A-35B3-4AC6-8504-5219D60C9F95}" type="presOf" srcId="{EA65836C-F922-4651-A8E9-172284C55330}" destId="{54F9E967-58A8-43CC-97A5-4C025F3C4407}" srcOrd="1" destOrd="0" presId="urn:microsoft.com/office/officeart/2005/8/layout/radial5"/>
    <dgm:cxn modelId="{280D9597-3AF6-46E4-AC0E-D56CCC434945}" type="presOf" srcId="{14078DFE-F9D9-4B59-BBA0-0B86FEE4A6ED}" destId="{329ACD84-DB01-47F0-9694-875790529222}" srcOrd="1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2CC5B721-DE19-420D-A9EC-5117C1F8DA00}" type="presOf" srcId="{19D01ED5-8352-4F3D-8149-A518AC14F30A}" destId="{3B45E4A4-433E-46C6-AFE6-09AE8823FEA9}" srcOrd="0" destOrd="0" presId="urn:microsoft.com/office/officeart/2005/8/layout/radial5"/>
    <dgm:cxn modelId="{EA9ED028-36E5-4266-981C-4F12E0BBAE32}" type="presOf" srcId="{14078DFE-F9D9-4B59-BBA0-0B86FEE4A6ED}" destId="{13F4B5AB-C9BB-42CD-881D-F7A4AE51E489}" srcOrd="0" destOrd="0" presId="urn:microsoft.com/office/officeart/2005/8/layout/radial5"/>
    <dgm:cxn modelId="{D941AFA7-0AB4-4B11-80BB-B01B996E55ED}" type="presOf" srcId="{382A64E1-F57C-4607-B7C8-101C0DFC14DA}" destId="{2A4656CE-561D-423A-94DC-80C83ED65B0D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90957A31-2FBC-4234-9AE8-17730C0394A1}" type="presOf" srcId="{382A64E1-F57C-4607-B7C8-101C0DFC14DA}" destId="{FDCA5D12-361E-4E69-B684-969F66818F3D}" srcOrd="1" destOrd="0" presId="urn:microsoft.com/office/officeart/2005/8/layout/radial5"/>
    <dgm:cxn modelId="{6EDF9C6E-4FA6-449A-BCE8-86A8C5C33668}" type="presOf" srcId="{F92D6845-982B-4648-8D6F-3B8E86AFB3CA}" destId="{F275CA10-09A4-40CB-9CF3-2E062F0ED029}" srcOrd="0" destOrd="0" presId="urn:microsoft.com/office/officeart/2005/8/layout/radial5"/>
    <dgm:cxn modelId="{E13EE896-B5B7-406F-9934-AF3BA528DD74}" type="presOf" srcId="{4B93C72B-E84C-48F4-BBF4-D15B6805D9FB}" destId="{CF7C9F7A-FE25-46BC-9C9D-BEBA32B372B9}" srcOrd="0" destOrd="0" presId="urn:microsoft.com/office/officeart/2005/8/layout/radial5"/>
    <dgm:cxn modelId="{B1F0DBE9-D6CF-4E4A-8863-6E5C41FFEEA0}" type="presOf" srcId="{321A328B-933C-4B10-946A-F3D80D1076D2}" destId="{F1E4D9A3-1B75-400A-8E77-05616F1914DA}" srcOrd="0" destOrd="0" presId="urn:microsoft.com/office/officeart/2005/8/layout/radial5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532238B-7222-4E5F-A432-9AD36CBAB3A7}" type="presOf" srcId="{19D01ED5-8352-4F3D-8149-A518AC14F30A}" destId="{C377C8C3-356F-4EE3-871C-A65D19C45983}" srcOrd="1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83A5964B-A863-4CDC-B991-6C31014E732F}" type="presOf" srcId="{E157C6A9-C21F-4348-9B09-560236D60C9D}" destId="{8F195FB9-A0B0-497E-B196-029810C2283C}" srcOrd="0" destOrd="0" presId="urn:microsoft.com/office/officeart/2005/8/layout/radial5"/>
    <dgm:cxn modelId="{9827CB50-83FF-43D3-9381-1989CA25567D}" type="presOf" srcId="{3FEF4393-9598-4F3D-B3E0-6AFD9099F833}" destId="{5A0F6423-C84C-4CF1-A9D5-617692575E78}" srcOrd="0" destOrd="0" presId="urn:microsoft.com/office/officeart/2005/8/layout/radial5"/>
    <dgm:cxn modelId="{2C5F2C33-76DC-4983-8834-48E99DAAE6DB}" type="presOf" srcId="{A7A2180E-8832-42BD-BA59-86A98F32A04A}" destId="{92811304-47F7-48D4-94F4-AF7CF052428B}" srcOrd="0" destOrd="0" presId="urn:microsoft.com/office/officeart/2005/8/layout/radial5"/>
    <dgm:cxn modelId="{6EDA8182-98C8-479B-8964-300A3687E5FB}" type="presOf" srcId="{EA65836C-F922-4651-A8E9-172284C55330}" destId="{BA5674C8-2A12-4775-879D-B2941168BB2E}" srcOrd="0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59F11559-A88E-46FE-970E-6D44679CDF52}" type="presOf" srcId="{E00CCD6D-9F78-4599-A439-1F7E7DA7FDCE}" destId="{DE67CE5D-1229-4C05-B2FF-0C6E8FDDD514}" srcOrd="0" destOrd="0" presId="urn:microsoft.com/office/officeart/2005/8/layout/radial5"/>
    <dgm:cxn modelId="{432A9739-02DB-4BC0-B3C6-021C7735EAF8}" type="presParOf" srcId="{25E559A6-C93D-408C-B67D-2EF34443C8EF}" destId="{5A0F6423-C84C-4CF1-A9D5-617692575E78}" srcOrd="0" destOrd="0" presId="urn:microsoft.com/office/officeart/2005/8/layout/radial5"/>
    <dgm:cxn modelId="{B0650ECA-0C4C-4FF5-B70B-0613CF7DF36F}" type="presParOf" srcId="{25E559A6-C93D-408C-B67D-2EF34443C8EF}" destId="{13F4B5AB-C9BB-42CD-881D-F7A4AE51E489}" srcOrd="1" destOrd="0" presId="urn:microsoft.com/office/officeart/2005/8/layout/radial5"/>
    <dgm:cxn modelId="{6F0C5E02-56AB-4704-97ED-60DE87045B55}" type="presParOf" srcId="{13F4B5AB-C9BB-42CD-881D-F7A4AE51E489}" destId="{329ACD84-DB01-47F0-9694-875790529222}" srcOrd="0" destOrd="0" presId="urn:microsoft.com/office/officeart/2005/8/layout/radial5"/>
    <dgm:cxn modelId="{5BBE5D90-97AB-4041-8310-C750AE2239A5}" type="presParOf" srcId="{25E559A6-C93D-408C-B67D-2EF34443C8EF}" destId="{22FA1766-13E6-4AE6-ADF1-D4AEE971271C}" srcOrd="2" destOrd="0" presId="urn:microsoft.com/office/officeart/2005/8/layout/radial5"/>
    <dgm:cxn modelId="{3C63D29F-ED4B-4288-AA93-7FE12D02E014}" type="presParOf" srcId="{25E559A6-C93D-408C-B67D-2EF34443C8EF}" destId="{DE67CE5D-1229-4C05-B2FF-0C6E8FDDD514}" srcOrd="3" destOrd="0" presId="urn:microsoft.com/office/officeart/2005/8/layout/radial5"/>
    <dgm:cxn modelId="{95F350A7-E583-4D54-874A-93772C7BC75D}" type="presParOf" srcId="{DE67CE5D-1229-4C05-B2FF-0C6E8FDDD514}" destId="{5B3A30AE-A39A-44A8-A8FF-B2DCDE12F1E4}" srcOrd="0" destOrd="0" presId="urn:microsoft.com/office/officeart/2005/8/layout/radial5"/>
    <dgm:cxn modelId="{8573B4E7-7816-4115-809C-7672E51E7EAB}" type="presParOf" srcId="{25E559A6-C93D-408C-B67D-2EF34443C8EF}" destId="{CF7C9F7A-FE25-46BC-9C9D-BEBA32B372B9}" srcOrd="4" destOrd="0" presId="urn:microsoft.com/office/officeart/2005/8/layout/radial5"/>
    <dgm:cxn modelId="{2D3C4D6B-456D-40DA-9C6E-4704EAF266C7}" type="presParOf" srcId="{25E559A6-C93D-408C-B67D-2EF34443C8EF}" destId="{3B45E4A4-433E-46C6-AFE6-09AE8823FEA9}" srcOrd="5" destOrd="0" presId="urn:microsoft.com/office/officeart/2005/8/layout/radial5"/>
    <dgm:cxn modelId="{40829A41-D3E6-491B-A5F2-B1964978DC71}" type="presParOf" srcId="{3B45E4A4-433E-46C6-AFE6-09AE8823FEA9}" destId="{C377C8C3-356F-4EE3-871C-A65D19C45983}" srcOrd="0" destOrd="0" presId="urn:microsoft.com/office/officeart/2005/8/layout/radial5"/>
    <dgm:cxn modelId="{B89526DC-39E9-4F34-A75C-2D8998C445FC}" type="presParOf" srcId="{25E559A6-C93D-408C-B67D-2EF34443C8EF}" destId="{E0BBFC28-3685-4F81-809F-661715789C9A}" srcOrd="6" destOrd="0" presId="urn:microsoft.com/office/officeart/2005/8/layout/radial5"/>
    <dgm:cxn modelId="{F235B4C8-B20A-430D-8196-11AD51F3D741}" type="presParOf" srcId="{25E559A6-C93D-408C-B67D-2EF34443C8EF}" destId="{BA5674C8-2A12-4775-879D-B2941168BB2E}" srcOrd="7" destOrd="0" presId="urn:microsoft.com/office/officeart/2005/8/layout/radial5"/>
    <dgm:cxn modelId="{03DAE6AC-B169-4665-840A-2AFA72CF816F}" type="presParOf" srcId="{BA5674C8-2A12-4775-879D-B2941168BB2E}" destId="{54F9E967-58A8-43CC-97A5-4C025F3C4407}" srcOrd="0" destOrd="0" presId="urn:microsoft.com/office/officeart/2005/8/layout/radial5"/>
    <dgm:cxn modelId="{295B6EE7-BE93-4E5D-A17A-80BA7E674E1C}" type="presParOf" srcId="{25E559A6-C93D-408C-B67D-2EF34443C8EF}" destId="{F275CA10-09A4-40CB-9CF3-2E062F0ED029}" srcOrd="8" destOrd="0" presId="urn:microsoft.com/office/officeart/2005/8/layout/radial5"/>
    <dgm:cxn modelId="{445BC6B9-6EF9-4B01-AD53-8144B65A8017}" type="presParOf" srcId="{25E559A6-C93D-408C-B67D-2EF34443C8EF}" destId="{8F195FB9-A0B0-497E-B196-029810C2283C}" srcOrd="9" destOrd="0" presId="urn:microsoft.com/office/officeart/2005/8/layout/radial5"/>
    <dgm:cxn modelId="{3C020DEB-A4AF-4007-9E66-0466C5525F15}" type="presParOf" srcId="{8F195FB9-A0B0-497E-B196-029810C2283C}" destId="{18008321-4331-489A-AF42-51F626CBF42D}" srcOrd="0" destOrd="0" presId="urn:microsoft.com/office/officeart/2005/8/layout/radial5"/>
    <dgm:cxn modelId="{5332AF22-9905-41FF-8A53-5B1B95CDA00D}" type="presParOf" srcId="{25E559A6-C93D-408C-B67D-2EF34443C8EF}" destId="{92811304-47F7-48D4-94F4-AF7CF052428B}" srcOrd="10" destOrd="0" presId="urn:microsoft.com/office/officeart/2005/8/layout/radial5"/>
    <dgm:cxn modelId="{46681D84-7D48-4988-85E3-4F121739BC1F}" type="presParOf" srcId="{25E559A6-C93D-408C-B67D-2EF34443C8EF}" destId="{2A4656CE-561D-423A-94DC-80C83ED65B0D}" srcOrd="11" destOrd="0" presId="urn:microsoft.com/office/officeart/2005/8/layout/radial5"/>
    <dgm:cxn modelId="{E33376EA-3450-4A4F-BA52-4CCEB424C8E3}" type="presParOf" srcId="{2A4656CE-561D-423A-94DC-80C83ED65B0D}" destId="{FDCA5D12-361E-4E69-B684-969F66818F3D}" srcOrd="0" destOrd="0" presId="urn:microsoft.com/office/officeart/2005/8/layout/radial5"/>
    <dgm:cxn modelId="{9BC7E6B0-C3D5-4D56-81A3-92F238593420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157C6A9-C21F-4348-9B09-560236D60C9D}" type="parTrans" cxnId="{29DC0731-62DE-449A-BE2F-A843FD83BABA}">
      <dgm:prSet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3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0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790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7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1551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9566" custLinFactNeighborY="625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 custScaleX="115890" custRadScaleRad="109672" custRadScaleInc="-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783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26651" custRadScaleRad="103066" custRadScaleInc="-3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7922" custLinFactNeighborY="14500" custRadScaleRad="37614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113921" custScaleY="90700" custRadScaleRad="101171" custRadScaleInc="2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13650" custLinFactNeighborY="-5220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19248" custRadScaleRad="104630" custRadScaleInc="-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311E0-32F2-4451-941E-352E708B0C58}" type="presOf" srcId="{E157C6A9-C21F-4348-9B09-560236D60C9D}" destId="{8F195FB9-A0B0-497E-B196-029810C2283C}" srcOrd="0" destOrd="0" presId="urn:microsoft.com/office/officeart/2005/8/layout/radial5"/>
    <dgm:cxn modelId="{8F2B9747-45D1-4766-926C-65342CCEFBA3}" type="presOf" srcId="{19D01ED5-8352-4F3D-8149-A518AC14F30A}" destId="{3B45E4A4-433E-46C6-AFE6-09AE8823FEA9}" srcOrd="0" destOrd="0" presId="urn:microsoft.com/office/officeart/2005/8/layout/radial5"/>
    <dgm:cxn modelId="{40626495-56C7-4511-B7AB-FD60A4645C8A}" type="presOf" srcId="{1EC8CDF0-4F81-4F76-A46B-85606A93F7B4}" destId="{E0BBFC28-3685-4F81-809F-661715789C9A}" srcOrd="0" destOrd="0" presId="urn:microsoft.com/office/officeart/2005/8/layout/radial5"/>
    <dgm:cxn modelId="{70C94DF7-8D07-4387-B456-89FEB1EE5BD2}" type="presOf" srcId="{14078DFE-F9D9-4B59-BBA0-0B86FEE4A6ED}" destId="{13F4B5AB-C9BB-42CD-881D-F7A4AE51E489}" srcOrd="0" destOrd="0" presId="urn:microsoft.com/office/officeart/2005/8/layout/radial5"/>
    <dgm:cxn modelId="{581A2914-C400-4654-A227-7CD16F2F09FD}" type="presOf" srcId="{E4EEC9C2-4192-4416-8788-982B3C1756E2}" destId="{22FA1766-13E6-4AE6-ADF1-D4AEE971271C}" srcOrd="0" destOrd="0" presId="urn:microsoft.com/office/officeart/2005/8/layout/radial5"/>
    <dgm:cxn modelId="{D48CEF13-D798-4EC8-B718-B2C88B327157}" type="presOf" srcId="{EA65836C-F922-4651-A8E9-172284C55330}" destId="{BA5674C8-2A12-4775-879D-B2941168BB2E}" srcOrd="0" destOrd="0" presId="urn:microsoft.com/office/officeart/2005/8/layout/radial5"/>
    <dgm:cxn modelId="{803741CF-B0CC-40FB-9D64-0A1CEEB1E415}" type="presOf" srcId="{A7A2180E-8832-42BD-BA59-86A98F32A04A}" destId="{92811304-47F7-48D4-94F4-AF7CF052428B}" srcOrd="0" destOrd="0" presId="urn:microsoft.com/office/officeart/2005/8/layout/radial5"/>
    <dgm:cxn modelId="{29A577BD-CF40-44B6-BCFA-9FB72DE8C2A4}" type="presOf" srcId="{14078DFE-F9D9-4B59-BBA0-0B86FEE4A6ED}" destId="{329ACD84-DB01-47F0-9694-875790529222}" srcOrd="1" destOrd="0" presId="urn:microsoft.com/office/officeart/2005/8/layout/radial5"/>
    <dgm:cxn modelId="{944CBD2D-2FD5-4E28-B4E9-5033A0BB2EA5}" type="presOf" srcId="{19D01ED5-8352-4F3D-8149-A518AC14F30A}" destId="{C377C8C3-356F-4EE3-871C-A65D19C45983}" srcOrd="1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01E0B987-60B7-45F1-A763-ADE8AE94D264}" type="presOf" srcId="{321A328B-933C-4B10-946A-F3D80D1076D2}" destId="{F1E4D9A3-1B75-400A-8E77-05616F1914DA}" srcOrd="0" destOrd="0" presId="urn:microsoft.com/office/officeart/2005/8/layout/radial5"/>
    <dgm:cxn modelId="{BDBD24DB-CB70-41C3-9C89-BDE3CDB5C03E}" type="presOf" srcId="{382A64E1-F57C-4607-B7C8-101C0DFC14DA}" destId="{2A4656CE-561D-423A-94DC-80C83ED65B0D}" srcOrd="0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59027D85-4F3F-4AEE-B053-FF6923E3FC79}" type="presOf" srcId="{3FEF4393-9598-4F3D-B3E0-6AFD9099F833}" destId="{5A0F6423-C84C-4CF1-A9D5-617692575E78}" srcOrd="0" destOrd="0" presId="urn:microsoft.com/office/officeart/2005/8/layout/radial5"/>
    <dgm:cxn modelId="{D8D7A351-9213-49B0-B9E8-0D06C07F8599}" type="presOf" srcId="{F92D6845-982B-4648-8D6F-3B8E86AFB3CA}" destId="{F275CA10-09A4-40CB-9CF3-2E062F0ED029}" srcOrd="0" destOrd="0" presId="urn:microsoft.com/office/officeart/2005/8/layout/radial5"/>
    <dgm:cxn modelId="{F14B8118-BE81-4FA7-AAB4-A814B7E5563F}" type="presOf" srcId="{B189BFED-B50D-4A1B-A5C0-C12ED417F585}" destId="{25E559A6-C93D-408C-B67D-2EF34443C8EF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2FB9ACA8-E021-478F-A401-298A7CA71DDC}" type="presOf" srcId="{E00CCD6D-9F78-4599-A439-1F7E7DA7FDCE}" destId="{DE67CE5D-1229-4C05-B2FF-0C6E8FDDD514}" srcOrd="0" destOrd="0" presId="urn:microsoft.com/office/officeart/2005/8/layout/radial5"/>
    <dgm:cxn modelId="{80F62B38-0753-4C2B-9D6A-5763E3F8932C}" type="presOf" srcId="{4B93C72B-E84C-48F4-BBF4-D15B6805D9FB}" destId="{CF7C9F7A-FE25-46BC-9C9D-BEBA32B372B9}" srcOrd="0" destOrd="0" presId="urn:microsoft.com/office/officeart/2005/8/layout/radial5"/>
    <dgm:cxn modelId="{B6A2C046-4F32-4169-B357-B1A0F52D7DB0}" type="presOf" srcId="{382A64E1-F57C-4607-B7C8-101C0DFC14DA}" destId="{FDCA5D12-361E-4E69-B684-969F66818F3D}" srcOrd="1" destOrd="0" presId="urn:microsoft.com/office/officeart/2005/8/layout/radial5"/>
    <dgm:cxn modelId="{132FE268-DC7D-4ACC-83B6-5CF8E5B182D5}" type="presOf" srcId="{EA65836C-F922-4651-A8E9-172284C55330}" destId="{54F9E967-58A8-43CC-97A5-4C025F3C4407}" srcOrd="1" destOrd="0" presId="urn:microsoft.com/office/officeart/2005/8/layout/radial5"/>
    <dgm:cxn modelId="{9A148413-FDF7-4F53-878B-8B046AEC5149}" type="presOf" srcId="{E00CCD6D-9F78-4599-A439-1F7E7DA7FDCE}" destId="{5B3A30AE-A39A-44A8-A8FF-B2DCDE12F1E4}" srcOrd="1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916A2454-885E-47A4-802F-D5199B26DD69}" type="presOf" srcId="{E157C6A9-C21F-4348-9B09-560236D60C9D}" destId="{18008321-4331-489A-AF42-51F626CBF42D}" srcOrd="1" destOrd="0" presId="urn:microsoft.com/office/officeart/2005/8/layout/radial5"/>
    <dgm:cxn modelId="{25A7480C-D27A-49C0-BB91-F40FCCF4EDAE}" type="presParOf" srcId="{25E559A6-C93D-408C-B67D-2EF34443C8EF}" destId="{5A0F6423-C84C-4CF1-A9D5-617692575E78}" srcOrd="0" destOrd="0" presId="urn:microsoft.com/office/officeart/2005/8/layout/radial5"/>
    <dgm:cxn modelId="{D07070CB-B5B1-446A-A43D-C72E56F5E6E0}" type="presParOf" srcId="{25E559A6-C93D-408C-B67D-2EF34443C8EF}" destId="{13F4B5AB-C9BB-42CD-881D-F7A4AE51E489}" srcOrd="1" destOrd="0" presId="urn:microsoft.com/office/officeart/2005/8/layout/radial5"/>
    <dgm:cxn modelId="{F2DD8D90-78F1-472C-8E63-E420E1D500ED}" type="presParOf" srcId="{13F4B5AB-C9BB-42CD-881D-F7A4AE51E489}" destId="{329ACD84-DB01-47F0-9694-875790529222}" srcOrd="0" destOrd="0" presId="urn:microsoft.com/office/officeart/2005/8/layout/radial5"/>
    <dgm:cxn modelId="{AD858491-5CB0-44E7-812B-4C8D972146A7}" type="presParOf" srcId="{25E559A6-C93D-408C-B67D-2EF34443C8EF}" destId="{22FA1766-13E6-4AE6-ADF1-D4AEE971271C}" srcOrd="2" destOrd="0" presId="urn:microsoft.com/office/officeart/2005/8/layout/radial5"/>
    <dgm:cxn modelId="{338C84E0-DDFD-4922-A011-0950C9C57362}" type="presParOf" srcId="{25E559A6-C93D-408C-B67D-2EF34443C8EF}" destId="{DE67CE5D-1229-4C05-B2FF-0C6E8FDDD514}" srcOrd="3" destOrd="0" presId="urn:microsoft.com/office/officeart/2005/8/layout/radial5"/>
    <dgm:cxn modelId="{969E894A-74E1-45AA-B560-B6F5859C5840}" type="presParOf" srcId="{DE67CE5D-1229-4C05-B2FF-0C6E8FDDD514}" destId="{5B3A30AE-A39A-44A8-A8FF-B2DCDE12F1E4}" srcOrd="0" destOrd="0" presId="urn:microsoft.com/office/officeart/2005/8/layout/radial5"/>
    <dgm:cxn modelId="{B06471BE-886C-4916-B04B-BF8923F0A27E}" type="presParOf" srcId="{25E559A6-C93D-408C-B67D-2EF34443C8EF}" destId="{CF7C9F7A-FE25-46BC-9C9D-BEBA32B372B9}" srcOrd="4" destOrd="0" presId="urn:microsoft.com/office/officeart/2005/8/layout/radial5"/>
    <dgm:cxn modelId="{DD4306C1-96E5-48BC-A743-6F4163A69647}" type="presParOf" srcId="{25E559A6-C93D-408C-B67D-2EF34443C8EF}" destId="{3B45E4A4-433E-46C6-AFE6-09AE8823FEA9}" srcOrd="5" destOrd="0" presId="urn:microsoft.com/office/officeart/2005/8/layout/radial5"/>
    <dgm:cxn modelId="{4884165C-9D2D-4836-9636-3946889A8324}" type="presParOf" srcId="{3B45E4A4-433E-46C6-AFE6-09AE8823FEA9}" destId="{C377C8C3-356F-4EE3-871C-A65D19C45983}" srcOrd="0" destOrd="0" presId="urn:microsoft.com/office/officeart/2005/8/layout/radial5"/>
    <dgm:cxn modelId="{52E9BE64-4B4A-41A4-8E0D-21613014E589}" type="presParOf" srcId="{25E559A6-C93D-408C-B67D-2EF34443C8EF}" destId="{E0BBFC28-3685-4F81-809F-661715789C9A}" srcOrd="6" destOrd="0" presId="urn:microsoft.com/office/officeart/2005/8/layout/radial5"/>
    <dgm:cxn modelId="{5CE45242-35C3-4FE8-B5BF-9C77D4835812}" type="presParOf" srcId="{25E559A6-C93D-408C-B67D-2EF34443C8EF}" destId="{BA5674C8-2A12-4775-879D-B2941168BB2E}" srcOrd="7" destOrd="0" presId="urn:microsoft.com/office/officeart/2005/8/layout/radial5"/>
    <dgm:cxn modelId="{E7655B50-8CB1-4DE5-A4DD-28C55082946D}" type="presParOf" srcId="{BA5674C8-2A12-4775-879D-B2941168BB2E}" destId="{54F9E967-58A8-43CC-97A5-4C025F3C4407}" srcOrd="0" destOrd="0" presId="urn:microsoft.com/office/officeart/2005/8/layout/radial5"/>
    <dgm:cxn modelId="{35852F03-DDD0-4AA0-BD2A-D2914C69076D}" type="presParOf" srcId="{25E559A6-C93D-408C-B67D-2EF34443C8EF}" destId="{F275CA10-09A4-40CB-9CF3-2E062F0ED029}" srcOrd="8" destOrd="0" presId="urn:microsoft.com/office/officeart/2005/8/layout/radial5"/>
    <dgm:cxn modelId="{FE232543-ABE2-4FF8-93E9-253C7E4721C0}" type="presParOf" srcId="{25E559A6-C93D-408C-B67D-2EF34443C8EF}" destId="{8F195FB9-A0B0-497E-B196-029810C2283C}" srcOrd="9" destOrd="0" presId="urn:microsoft.com/office/officeart/2005/8/layout/radial5"/>
    <dgm:cxn modelId="{42918848-4CE6-4A25-84D5-52E91321B4BA}" type="presParOf" srcId="{8F195FB9-A0B0-497E-B196-029810C2283C}" destId="{18008321-4331-489A-AF42-51F626CBF42D}" srcOrd="0" destOrd="0" presId="urn:microsoft.com/office/officeart/2005/8/layout/radial5"/>
    <dgm:cxn modelId="{A8201ED1-302C-4F3C-9380-B54B18D33E1F}" type="presParOf" srcId="{25E559A6-C93D-408C-B67D-2EF34443C8EF}" destId="{92811304-47F7-48D4-94F4-AF7CF052428B}" srcOrd="10" destOrd="0" presId="urn:microsoft.com/office/officeart/2005/8/layout/radial5"/>
    <dgm:cxn modelId="{4A2EBFB4-6639-4284-83C1-60CEDBBEB0D4}" type="presParOf" srcId="{25E559A6-C93D-408C-B67D-2EF34443C8EF}" destId="{2A4656CE-561D-423A-94DC-80C83ED65B0D}" srcOrd="11" destOrd="0" presId="urn:microsoft.com/office/officeart/2005/8/layout/radial5"/>
    <dgm:cxn modelId="{1435EA89-51E0-492A-98FC-E0173B6ACDF9}" type="presParOf" srcId="{2A4656CE-561D-423A-94DC-80C83ED65B0D}" destId="{FDCA5D12-361E-4E69-B684-969F66818F3D}" srcOrd="0" destOrd="0" presId="urn:microsoft.com/office/officeart/2005/8/layout/radial5"/>
    <dgm:cxn modelId="{6863C10E-3512-4596-821D-632EA2EE5B7E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157C6A9-C21F-4348-9B09-560236D60C9D}" type="parTrans" cxnId="{29DC0731-62DE-449A-BE2F-A843FD83BABA}">
      <dgm:prSet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3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0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790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7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1551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9566" custLinFactNeighborY="625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 custScaleX="115890" custRadScaleRad="109672" custRadScaleInc="-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783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26651" custRadScaleRad="103066" custRadScaleInc="-3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7922" custLinFactNeighborY="14500" custRadScaleRad="37614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113921" custScaleY="90700" custRadScaleRad="101171" custRadScaleInc="2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13650" custLinFactNeighborY="-5220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19248" custRadScaleRad="104630" custRadScaleInc="-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67EBD1-E46A-4383-A138-4D9E64322554}" type="presOf" srcId="{E4EEC9C2-4192-4416-8788-982B3C1756E2}" destId="{22FA1766-13E6-4AE6-ADF1-D4AEE971271C}" srcOrd="0" destOrd="0" presId="urn:microsoft.com/office/officeart/2005/8/layout/radial5"/>
    <dgm:cxn modelId="{D27F4E8D-E9EA-4B01-9883-18CAFE984CBC}" type="presOf" srcId="{E00CCD6D-9F78-4599-A439-1F7E7DA7FDCE}" destId="{5B3A30AE-A39A-44A8-A8FF-B2DCDE12F1E4}" srcOrd="1" destOrd="0" presId="urn:microsoft.com/office/officeart/2005/8/layout/radial5"/>
    <dgm:cxn modelId="{822EF383-7BEA-451A-8B59-BD5B6C981602}" type="presOf" srcId="{E157C6A9-C21F-4348-9B09-560236D60C9D}" destId="{8F195FB9-A0B0-497E-B196-029810C2283C}" srcOrd="0" destOrd="0" presId="urn:microsoft.com/office/officeart/2005/8/layout/radial5"/>
    <dgm:cxn modelId="{62531894-9D3A-4164-82C2-3C0E952B8F12}" type="presOf" srcId="{A7A2180E-8832-42BD-BA59-86A98F32A04A}" destId="{92811304-47F7-48D4-94F4-AF7CF052428B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2BE0E6EE-904C-424C-994D-E46F0471AD57}" type="presOf" srcId="{B189BFED-B50D-4A1B-A5C0-C12ED417F585}" destId="{25E559A6-C93D-408C-B67D-2EF34443C8EF}" srcOrd="0" destOrd="0" presId="urn:microsoft.com/office/officeart/2005/8/layout/radial5"/>
    <dgm:cxn modelId="{7716392B-CB51-4451-8923-C686C244CE4B}" type="presOf" srcId="{19D01ED5-8352-4F3D-8149-A518AC14F30A}" destId="{C377C8C3-356F-4EE3-871C-A65D19C45983}" srcOrd="1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2C82805F-4BF4-43B8-8ED0-C25CE57EA391}" type="presOf" srcId="{4B93C72B-E84C-48F4-BBF4-D15B6805D9FB}" destId="{CF7C9F7A-FE25-46BC-9C9D-BEBA32B372B9}" srcOrd="0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3166DC35-1A02-414E-81B4-A62EF49978CC}" type="presOf" srcId="{F92D6845-982B-4648-8D6F-3B8E86AFB3CA}" destId="{F275CA10-09A4-40CB-9CF3-2E062F0ED029}" srcOrd="0" destOrd="0" presId="urn:microsoft.com/office/officeart/2005/8/layout/radial5"/>
    <dgm:cxn modelId="{686CB984-48E6-4C15-B0AE-B53543937209}" type="presOf" srcId="{E00CCD6D-9F78-4599-A439-1F7E7DA7FDCE}" destId="{DE67CE5D-1229-4C05-B2FF-0C6E8FDDD514}" srcOrd="0" destOrd="0" presId="urn:microsoft.com/office/officeart/2005/8/layout/radial5"/>
    <dgm:cxn modelId="{2FD4E2E3-293C-4BC6-A832-59054A58A1F5}" type="presOf" srcId="{E157C6A9-C21F-4348-9B09-560236D60C9D}" destId="{18008321-4331-489A-AF42-51F626CBF42D}" srcOrd="1" destOrd="0" presId="urn:microsoft.com/office/officeart/2005/8/layout/radial5"/>
    <dgm:cxn modelId="{3338A56A-E4D0-48CB-83C4-0846E4C057FC}" type="presOf" srcId="{14078DFE-F9D9-4B59-BBA0-0B86FEE4A6ED}" destId="{13F4B5AB-C9BB-42CD-881D-F7A4AE51E489}" srcOrd="0" destOrd="0" presId="urn:microsoft.com/office/officeart/2005/8/layout/radial5"/>
    <dgm:cxn modelId="{E693B4AE-4A46-439C-B2EC-74B6AAB6DF23}" type="presOf" srcId="{1EC8CDF0-4F81-4F76-A46B-85606A93F7B4}" destId="{E0BBFC28-3685-4F81-809F-661715789C9A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C99C40D8-7044-45B6-9268-7505CCE3B6CF}" type="presOf" srcId="{EA65836C-F922-4651-A8E9-172284C55330}" destId="{BA5674C8-2A12-4775-879D-B2941168BB2E}" srcOrd="0" destOrd="0" presId="urn:microsoft.com/office/officeart/2005/8/layout/radial5"/>
    <dgm:cxn modelId="{19DBF18B-53CE-4AAB-B2E6-D8853021313B}" type="presOf" srcId="{19D01ED5-8352-4F3D-8149-A518AC14F30A}" destId="{3B45E4A4-433E-46C6-AFE6-09AE8823FEA9}" srcOrd="0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1552A628-E160-4D2B-AA5A-AACFA0DCFF99}" type="presOf" srcId="{382A64E1-F57C-4607-B7C8-101C0DFC14DA}" destId="{FDCA5D12-361E-4E69-B684-969F66818F3D}" srcOrd="1" destOrd="0" presId="urn:microsoft.com/office/officeart/2005/8/layout/radial5"/>
    <dgm:cxn modelId="{3387E10A-3F84-4C60-ABAD-B8119D20A00C}" type="presOf" srcId="{3FEF4393-9598-4F3D-B3E0-6AFD9099F833}" destId="{5A0F6423-C84C-4CF1-A9D5-617692575E78}" srcOrd="0" destOrd="0" presId="urn:microsoft.com/office/officeart/2005/8/layout/radial5"/>
    <dgm:cxn modelId="{55CCBC84-1080-430B-B113-2CABB07DAD94}" type="presOf" srcId="{382A64E1-F57C-4607-B7C8-101C0DFC14DA}" destId="{2A4656CE-561D-423A-94DC-80C83ED65B0D}" srcOrd="0" destOrd="0" presId="urn:microsoft.com/office/officeart/2005/8/layout/radial5"/>
    <dgm:cxn modelId="{5E017B22-F1E1-40C8-B030-DA9F3CB4CD86}" type="presOf" srcId="{14078DFE-F9D9-4B59-BBA0-0B86FEE4A6ED}" destId="{329ACD84-DB01-47F0-9694-875790529222}" srcOrd="1" destOrd="0" presId="urn:microsoft.com/office/officeart/2005/8/layout/radial5"/>
    <dgm:cxn modelId="{387018C8-22BC-407A-93CE-7DC46D7A489E}" type="presOf" srcId="{EA65836C-F922-4651-A8E9-172284C55330}" destId="{54F9E967-58A8-43CC-97A5-4C025F3C4407}" srcOrd="1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BFE6D3F1-46A8-4BE6-9BF0-9D96AAB3BD1F}" type="presOf" srcId="{321A328B-933C-4B10-946A-F3D80D1076D2}" destId="{F1E4D9A3-1B75-400A-8E77-05616F1914DA}" srcOrd="0" destOrd="0" presId="urn:microsoft.com/office/officeart/2005/8/layout/radial5"/>
    <dgm:cxn modelId="{33D009C0-3FD1-4718-A8F7-B8A77726023E}" type="presParOf" srcId="{25E559A6-C93D-408C-B67D-2EF34443C8EF}" destId="{5A0F6423-C84C-4CF1-A9D5-617692575E78}" srcOrd="0" destOrd="0" presId="urn:microsoft.com/office/officeart/2005/8/layout/radial5"/>
    <dgm:cxn modelId="{B9C2114A-4D6C-4547-9CEF-A032D350F135}" type="presParOf" srcId="{25E559A6-C93D-408C-B67D-2EF34443C8EF}" destId="{13F4B5AB-C9BB-42CD-881D-F7A4AE51E489}" srcOrd="1" destOrd="0" presId="urn:microsoft.com/office/officeart/2005/8/layout/radial5"/>
    <dgm:cxn modelId="{6915D1E0-C232-4CC3-AFF8-CA811BA730F7}" type="presParOf" srcId="{13F4B5AB-C9BB-42CD-881D-F7A4AE51E489}" destId="{329ACD84-DB01-47F0-9694-875790529222}" srcOrd="0" destOrd="0" presId="urn:microsoft.com/office/officeart/2005/8/layout/radial5"/>
    <dgm:cxn modelId="{B1E63299-BF43-47CE-8BC0-DB09130FECC9}" type="presParOf" srcId="{25E559A6-C93D-408C-B67D-2EF34443C8EF}" destId="{22FA1766-13E6-4AE6-ADF1-D4AEE971271C}" srcOrd="2" destOrd="0" presId="urn:microsoft.com/office/officeart/2005/8/layout/radial5"/>
    <dgm:cxn modelId="{03B0259C-FB54-46D4-9FC6-928F37A449B1}" type="presParOf" srcId="{25E559A6-C93D-408C-B67D-2EF34443C8EF}" destId="{DE67CE5D-1229-4C05-B2FF-0C6E8FDDD514}" srcOrd="3" destOrd="0" presId="urn:microsoft.com/office/officeart/2005/8/layout/radial5"/>
    <dgm:cxn modelId="{098464C8-571B-4E3F-9F26-6CD404B151F6}" type="presParOf" srcId="{DE67CE5D-1229-4C05-B2FF-0C6E8FDDD514}" destId="{5B3A30AE-A39A-44A8-A8FF-B2DCDE12F1E4}" srcOrd="0" destOrd="0" presId="urn:microsoft.com/office/officeart/2005/8/layout/radial5"/>
    <dgm:cxn modelId="{13586F16-51A7-4E52-80CD-B4628D5A3AF3}" type="presParOf" srcId="{25E559A6-C93D-408C-B67D-2EF34443C8EF}" destId="{CF7C9F7A-FE25-46BC-9C9D-BEBA32B372B9}" srcOrd="4" destOrd="0" presId="urn:microsoft.com/office/officeart/2005/8/layout/radial5"/>
    <dgm:cxn modelId="{FA606307-B6F1-466D-BCE9-2A19CA8D7D9D}" type="presParOf" srcId="{25E559A6-C93D-408C-B67D-2EF34443C8EF}" destId="{3B45E4A4-433E-46C6-AFE6-09AE8823FEA9}" srcOrd="5" destOrd="0" presId="urn:microsoft.com/office/officeart/2005/8/layout/radial5"/>
    <dgm:cxn modelId="{A58534B5-0C75-4C15-B76D-35BC5A6E81A4}" type="presParOf" srcId="{3B45E4A4-433E-46C6-AFE6-09AE8823FEA9}" destId="{C377C8C3-356F-4EE3-871C-A65D19C45983}" srcOrd="0" destOrd="0" presId="urn:microsoft.com/office/officeart/2005/8/layout/radial5"/>
    <dgm:cxn modelId="{60850B96-9C39-40AA-B8D4-DB1E2CA2326F}" type="presParOf" srcId="{25E559A6-C93D-408C-B67D-2EF34443C8EF}" destId="{E0BBFC28-3685-4F81-809F-661715789C9A}" srcOrd="6" destOrd="0" presId="urn:microsoft.com/office/officeart/2005/8/layout/radial5"/>
    <dgm:cxn modelId="{A28D6CFD-0B44-4B27-8579-D2DA8CEBD76E}" type="presParOf" srcId="{25E559A6-C93D-408C-B67D-2EF34443C8EF}" destId="{BA5674C8-2A12-4775-879D-B2941168BB2E}" srcOrd="7" destOrd="0" presId="urn:microsoft.com/office/officeart/2005/8/layout/radial5"/>
    <dgm:cxn modelId="{315D00C1-E6BF-4153-9B91-60FACF604B50}" type="presParOf" srcId="{BA5674C8-2A12-4775-879D-B2941168BB2E}" destId="{54F9E967-58A8-43CC-97A5-4C025F3C4407}" srcOrd="0" destOrd="0" presId="urn:microsoft.com/office/officeart/2005/8/layout/radial5"/>
    <dgm:cxn modelId="{92C5516C-5FEF-4621-A866-B0CB9BD90453}" type="presParOf" srcId="{25E559A6-C93D-408C-B67D-2EF34443C8EF}" destId="{F275CA10-09A4-40CB-9CF3-2E062F0ED029}" srcOrd="8" destOrd="0" presId="urn:microsoft.com/office/officeart/2005/8/layout/radial5"/>
    <dgm:cxn modelId="{D36534AC-9906-46BA-91E5-E4231743C92F}" type="presParOf" srcId="{25E559A6-C93D-408C-B67D-2EF34443C8EF}" destId="{8F195FB9-A0B0-497E-B196-029810C2283C}" srcOrd="9" destOrd="0" presId="urn:microsoft.com/office/officeart/2005/8/layout/radial5"/>
    <dgm:cxn modelId="{A515F2B8-5092-4762-ACC2-75244C6167DE}" type="presParOf" srcId="{8F195FB9-A0B0-497E-B196-029810C2283C}" destId="{18008321-4331-489A-AF42-51F626CBF42D}" srcOrd="0" destOrd="0" presId="urn:microsoft.com/office/officeart/2005/8/layout/radial5"/>
    <dgm:cxn modelId="{7B3187FD-2702-475A-B7BA-F90619C90379}" type="presParOf" srcId="{25E559A6-C93D-408C-B67D-2EF34443C8EF}" destId="{92811304-47F7-48D4-94F4-AF7CF052428B}" srcOrd="10" destOrd="0" presId="urn:microsoft.com/office/officeart/2005/8/layout/radial5"/>
    <dgm:cxn modelId="{8E1DCCFA-5417-49BC-8992-330D0D595FA0}" type="presParOf" srcId="{25E559A6-C93D-408C-B67D-2EF34443C8EF}" destId="{2A4656CE-561D-423A-94DC-80C83ED65B0D}" srcOrd="11" destOrd="0" presId="urn:microsoft.com/office/officeart/2005/8/layout/radial5"/>
    <dgm:cxn modelId="{23141CBB-41C5-4C8F-BD9B-156297844BD6}" type="presParOf" srcId="{2A4656CE-561D-423A-94DC-80C83ED65B0D}" destId="{FDCA5D12-361E-4E69-B684-969F66818F3D}" srcOrd="0" destOrd="0" presId="urn:microsoft.com/office/officeart/2005/8/layout/radial5"/>
    <dgm:cxn modelId="{2510D005-2AD4-4F92-B355-78FF54FCD96A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157C6A9-C21F-4348-9B09-560236D60C9D}" type="parTrans" cxnId="{29DC0731-62DE-449A-BE2F-A843FD83BABA}">
      <dgm:prSet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3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0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790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7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1551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9566" custLinFactNeighborY="625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 custScaleX="115890" custRadScaleRad="109672" custRadScaleInc="-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783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26651" custRadScaleRad="103066" custRadScaleInc="-3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7922" custLinFactNeighborY="14500" custRadScaleRad="37614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113921" custScaleY="90700" custRadScaleRad="101171" custRadScaleInc="2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13650" custLinFactNeighborY="-5220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19248" custRadScaleRad="104630" custRadScaleInc="-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24DB4A-7055-472A-B95B-1F3D85C3908D}" type="presOf" srcId="{E4EEC9C2-4192-4416-8788-982B3C1756E2}" destId="{22FA1766-13E6-4AE6-ADF1-D4AEE971271C}" srcOrd="0" destOrd="0" presId="urn:microsoft.com/office/officeart/2005/8/layout/radial5"/>
    <dgm:cxn modelId="{2B7146C7-A8BA-4A9C-BC9B-F40A21BF1FF2}" type="presOf" srcId="{E157C6A9-C21F-4348-9B09-560236D60C9D}" destId="{18008321-4331-489A-AF42-51F626CBF42D}" srcOrd="1" destOrd="0" presId="urn:microsoft.com/office/officeart/2005/8/layout/radial5"/>
    <dgm:cxn modelId="{6474CAE2-6479-46DA-849A-5ED27CF8885F}" type="presOf" srcId="{EA65836C-F922-4651-A8E9-172284C55330}" destId="{54F9E967-58A8-43CC-97A5-4C025F3C4407}" srcOrd="1" destOrd="0" presId="urn:microsoft.com/office/officeart/2005/8/layout/radial5"/>
    <dgm:cxn modelId="{450D4A1B-8CB9-44ED-8AAD-B001A74F8DFD}" type="presOf" srcId="{1EC8CDF0-4F81-4F76-A46B-85606A93F7B4}" destId="{E0BBFC28-3685-4F81-809F-661715789C9A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636C01E1-EF98-46D4-9FA2-628454B9EE4B}" type="presOf" srcId="{19D01ED5-8352-4F3D-8149-A518AC14F30A}" destId="{C377C8C3-356F-4EE3-871C-A65D19C45983}" srcOrd="1" destOrd="0" presId="urn:microsoft.com/office/officeart/2005/8/layout/radial5"/>
    <dgm:cxn modelId="{1504D617-AFD0-4DAD-A03B-C676A2862BF5}" type="presOf" srcId="{14078DFE-F9D9-4B59-BBA0-0B86FEE4A6ED}" destId="{13F4B5AB-C9BB-42CD-881D-F7A4AE51E489}" srcOrd="0" destOrd="0" presId="urn:microsoft.com/office/officeart/2005/8/layout/radial5"/>
    <dgm:cxn modelId="{60A541B2-7C4D-4EB2-B7A8-D2030E9CD8C8}" type="presOf" srcId="{321A328B-933C-4B10-946A-F3D80D1076D2}" destId="{F1E4D9A3-1B75-400A-8E77-05616F1914DA}" srcOrd="0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F067B3AF-2C54-4E10-BB7E-84A718094370}" type="presOf" srcId="{E00CCD6D-9F78-4599-A439-1F7E7DA7FDCE}" destId="{5B3A30AE-A39A-44A8-A8FF-B2DCDE12F1E4}" srcOrd="1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D463CCAC-4C7F-42AC-B8AA-272E283F9C4E}" type="presOf" srcId="{B189BFED-B50D-4A1B-A5C0-C12ED417F585}" destId="{25E559A6-C93D-408C-B67D-2EF34443C8EF}" srcOrd="0" destOrd="0" presId="urn:microsoft.com/office/officeart/2005/8/layout/radial5"/>
    <dgm:cxn modelId="{D4472156-CE71-4B6D-9300-478D1D6FDC9A}" type="presOf" srcId="{19D01ED5-8352-4F3D-8149-A518AC14F30A}" destId="{3B45E4A4-433E-46C6-AFE6-09AE8823FEA9}" srcOrd="0" destOrd="0" presId="urn:microsoft.com/office/officeart/2005/8/layout/radial5"/>
    <dgm:cxn modelId="{F7EC4F43-3F12-4011-A0F8-4132D0E3335C}" type="presOf" srcId="{4B93C72B-E84C-48F4-BBF4-D15B6805D9FB}" destId="{CF7C9F7A-FE25-46BC-9C9D-BEBA32B372B9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74CB666A-A6A2-452D-AE11-C7AE5010DF17}" type="presOf" srcId="{EA65836C-F922-4651-A8E9-172284C55330}" destId="{BA5674C8-2A12-4775-879D-B2941168BB2E}" srcOrd="0" destOrd="0" presId="urn:microsoft.com/office/officeart/2005/8/layout/radial5"/>
    <dgm:cxn modelId="{E25D24E7-0393-4216-A0E1-FC87687D0051}" type="presOf" srcId="{382A64E1-F57C-4607-B7C8-101C0DFC14DA}" destId="{FDCA5D12-361E-4E69-B684-969F66818F3D}" srcOrd="1" destOrd="0" presId="urn:microsoft.com/office/officeart/2005/8/layout/radial5"/>
    <dgm:cxn modelId="{05A11BF2-7A9B-4DB2-BCBC-A292B4CD127E}" type="presOf" srcId="{A7A2180E-8832-42BD-BA59-86A98F32A04A}" destId="{92811304-47F7-48D4-94F4-AF7CF052428B}" srcOrd="0" destOrd="0" presId="urn:microsoft.com/office/officeart/2005/8/layout/radial5"/>
    <dgm:cxn modelId="{9A78B0E2-E1C5-41BD-8B60-79B1D274F2E1}" type="presOf" srcId="{3FEF4393-9598-4F3D-B3E0-6AFD9099F833}" destId="{5A0F6423-C84C-4CF1-A9D5-617692575E78}" srcOrd="0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B898731B-6278-4BE9-BFC5-0DDDF38313E8}" type="presOf" srcId="{E157C6A9-C21F-4348-9B09-560236D60C9D}" destId="{8F195FB9-A0B0-497E-B196-029810C2283C}" srcOrd="0" destOrd="0" presId="urn:microsoft.com/office/officeart/2005/8/layout/radial5"/>
    <dgm:cxn modelId="{C295A3A2-60AA-4AF7-9406-4565EAEB61B3}" type="presOf" srcId="{382A64E1-F57C-4607-B7C8-101C0DFC14DA}" destId="{2A4656CE-561D-423A-94DC-80C83ED65B0D}" srcOrd="0" destOrd="0" presId="urn:microsoft.com/office/officeart/2005/8/layout/radial5"/>
    <dgm:cxn modelId="{586D3676-0438-4954-A4A4-709A0CAE8E20}" type="presOf" srcId="{E00CCD6D-9F78-4599-A439-1F7E7DA7FDCE}" destId="{DE67CE5D-1229-4C05-B2FF-0C6E8FDDD514}" srcOrd="0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D1FA033B-16E7-45A6-A938-AD9C9ABC378C}" type="presOf" srcId="{14078DFE-F9D9-4B59-BBA0-0B86FEE4A6ED}" destId="{329ACD84-DB01-47F0-9694-875790529222}" srcOrd="1" destOrd="0" presId="urn:microsoft.com/office/officeart/2005/8/layout/radial5"/>
    <dgm:cxn modelId="{FDF2D784-EC7F-4ACF-BF0A-839D7F1C73B7}" type="presOf" srcId="{F92D6845-982B-4648-8D6F-3B8E86AFB3CA}" destId="{F275CA10-09A4-40CB-9CF3-2E062F0ED029}" srcOrd="0" destOrd="0" presId="urn:microsoft.com/office/officeart/2005/8/layout/radial5"/>
    <dgm:cxn modelId="{73F5FE83-D606-486E-971C-E3C6CF58A8DC}" type="presParOf" srcId="{25E559A6-C93D-408C-B67D-2EF34443C8EF}" destId="{5A0F6423-C84C-4CF1-A9D5-617692575E78}" srcOrd="0" destOrd="0" presId="urn:microsoft.com/office/officeart/2005/8/layout/radial5"/>
    <dgm:cxn modelId="{4E9BFC80-6520-4421-AAAA-81FCE3F16705}" type="presParOf" srcId="{25E559A6-C93D-408C-B67D-2EF34443C8EF}" destId="{13F4B5AB-C9BB-42CD-881D-F7A4AE51E489}" srcOrd="1" destOrd="0" presId="urn:microsoft.com/office/officeart/2005/8/layout/radial5"/>
    <dgm:cxn modelId="{F9C5D830-EBD3-44D1-A8CB-82D5ADD11BE2}" type="presParOf" srcId="{13F4B5AB-C9BB-42CD-881D-F7A4AE51E489}" destId="{329ACD84-DB01-47F0-9694-875790529222}" srcOrd="0" destOrd="0" presId="urn:microsoft.com/office/officeart/2005/8/layout/radial5"/>
    <dgm:cxn modelId="{BF62A5DB-E698-4DB3-8F1A-735D29838E91}" type="presParOf" srcId="{25E559A6-C93D-408C-B67D-2EF34443C8EF}" destId="{22FA1766-13E6-4AE6-ADF1-D4AEE971271C}" srcOrd="2" destOrd="0" presId="urn:microsoft.com/office/officeart/2005/8/layout/radial5"/>
    <dgm:cxn modelId="{BB21A0EB-C363-4713-8BC5-679E3DABC070}" type="presParOf" srcId="{25E559A6-C93D-408C-B67D-2EF34443C8EF}" destId="{DE67CE5D-1229-4C05-B2FF-0C6E8FDDD514}" srcOrd="3" destOrd="0" presId="urn:microsoft.com/office/officeart/2005/8/layout/radial5"/>
    <dgm:cxn modelId="{BC3BF115-D3EF-40D6-90BF-C74E82BFD675}" type="presParOf" srcId="{DE67CE5D-1229-4C05-B2FF-0C6E8FDDD514}" destId="{5B3A30AE-A39A-44A8-A8FF-B2DCDE12F1E4}" srcOrd="0" destOrd="0" presId="urn:microsoft.com/office/officeart/2005/8/layout/radial5"/>
    <dgm:cxn modelId="{C39ECD33-4FD0-4AD0-A363-338B65D4F0AF}" type="presParOf" srcId="{25E559A6-C93D-408C-B67D-2EF34443C8EF}" destId="{CF7C9F7A-FE25-46BC-9C9D-BEBA32B372B9}" srcOrd="4" destOrd="0" presId="urn:microsoft.com/office/officeart/2005/8/layout/radial5"/>
    <dgm:cxn modelId="{7A23E052-27CA-4548-BF2C-3935A70F24A3}" type="presParOf" srcId="{25E559A6-C93D-408C-B67D-2EF34443C8EF}" destId="{3B45E4A4-433E-46C6-AFE6-09AE8823FEA9}" srcOrd="5" destOrd="0" presId="urn:microsoft.com/office/officeart/2005/8/layout/radial5"/>
    <dgm:cxn modelId="{AA957CE7-F5EE-41E8-BB7A-872C6C34D84A}" type="presParOf" srcId="{3B45E4A4-433E-46C6-AFE6-09AE8823FEA9}" destId="{C377C8C3-356F-4EE3-871C-A65D19C45983}" srcOrd="0" destOrd="0" presId="urn:microsoft.com/office/officeart/2005/8/layout/radial5"/>
    <dgm:cxn modelId="{82CD5536-C4E7-41AF-8431-BF187418535B}" type="presParOf" srcId="{25E559A6-C93D-408C-B67D-2EF34443C8EF}" destId="{E0BBFC28-3685-4F81-809F-661715789C9A}" srcOrd="6" destOrd="0" presId="urn:microsoft.com/office/officeart/2005/8/layout/radial5"/>
    <dgm:cxn modelId="{62719A3F-A553-4460-8487-23DE3A18115B}" type="presParOf" srcId="{25E559A6-C93D-408C-B67D-2EF34443C8EF}" destId="{BA5674C8-2A12-4775-879D-B2941168BB2E}" srcOrd="7" destOrd="0" presId="urn:microsoft.com/office/officeart/2005/8/layout/radial5"/>
    <dgm:cxn modelId="{30CF89DC-FB84-4BAF-833A-A6EB83A44021}" type="presParOf" srcId="{BA5674C8-2A12-4775-879D-B2941168BB2E}" destId="{54F9E967-58A8-43CC-97A5-4C025F3C4407}" srcOrd="0" destOrd="0" presId="urn:microsoft.com/office/officeart/2005/8/layout/radial5"/>
    <dgm:cxn modelId="{D654A582-0DED-46AD-BFFB-DB0A853E2F7F}" type="presParOf" srcId="{25E559A6-C93D-408C-B67D-2EF34443C8EF}" destId="{F275CA10-09A4-40CB-9CF3-2E062F0ED029}" srcOrd="8" destOrd="0" presId="urn:microsoft.com/office/officeart/2005/8/layout/radial5"/>
    <dgm:cxn modelId="{9D40C986-FFD3-462D-94B7-286C66CB3847}" type="presParOf" srcId="{25E559A6-C93D-408C-B67D-2EF34443C8EF}" destId="{8F195FB9-A0B0-497E-B196-029810C2283C}" srcOrd="9" destOrd="0" presId="urn:microsoft.com/office/officeart/2005/8/layout/radial5"/>
    <dgm:cxn modelId="{65EA9CAE-5B56-405B-A18B-2E678A19D106}" type="presParOf" srcId="{8F195FB9-A0B0-497E-B196-029810C2283C}" destId="{18008321-4331-489A-AF42-51F626CBF42D}" srcOrd="0" destOrd="0" presId="urn:microsoft.com/office/officeart/2005/8/layout/radial5"/>
    <dgm:cxn modelId="{22447380-4E98-43F2-B71C-6BF90B7EA42C}" type="presParOf" srcId="{25E559A6-C93D-408C-B67D-2EF34443C8EF}" destId="{92811304-47F7-48D4-94F4-AF7CF052428B}" srcOrd="10" destOrd="0" presId="urn:microsoft.com/office/officeart/2005/8/layout/radial5"/>
    <dgm:cxn modelId="{1DEFF646-46A0-4B39-85DB-27523D07A52D}" type="presParOf" srcId="{25E559A6-C93D-408C-B67D-2EF34443C8EF}" destId="{2A4656CE-561D-423A-94DC-80C83ED65B0D}" srcOrd="11" destOrd="0" presId="urn:microsoft.com/office/officeart/2005/8/layout/radial5"/>
    <dgm:cxn modelId="{88E82D03-9DC7-48AE-994B-D9B928C5DCCF}" type="presParOf" srcId="{2A4656CE-561D-423A-94DC-80C83ED65B0D}" destId="{FDCA5D12-361E-4E69-B684-969F66818F3D}" srcOrd="0" destOrd="0" presId="urn:microsoft.com/office/officeart/2005/8/layout/radial5"/>
    <dgm:cxn modelId="{73260850-16E6-40A5-9D6A-1936DF09C993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3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20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/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157C6A9-C21F-4348-9B09-560236D60C9D}" type="parTrans" cxnId="{29DC0731-62DE-449A-BE2F-A843FD83BABA}">
      <dgm:prSet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790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7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1551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9566" custLinFactNeighborY="625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 custScaleX="115890" custRadScaleRad="109672" custRadScaleInc="-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783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26651" custRadScaleRad="103066" custRadScaleInc="-3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7922" custLinFactNeighborY="14500" custRadScaleRad="37614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113921" custScaleY="90700" custRadScaleRad="101171" custRadScaleInc="2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13650" custLinFactNeighborY="-5220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19248" custRadScaleRad="104630" custRadScaleInc="-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05F3A1-7ECD-4E8A-B272-04706E3FD577}" type="presOf" srcId="{A7A2180E-8832-42BD-BA59-86A98F32A04A}" destId="{92811304-47F7-48D4-94F4-AF7CF052428B}" srcOrd="0" destOrd="0" presId="urn:microsoft.com/office/officeart/2005/8/layout/radial5"/>
    <dgm:cxn modelId="{76875B40-D6A6-46D0-B178-4707C66E3344}" type="presOf" srcId="{E4EEC9C2-4192-4416-8788-982B3C1756E2}" destId="{22FA1766-13E6-4AE6-ADF1-D4AEE971271C}" srcOrd="0" destOrd="0" presId="urn:microsoft.com/office/officeart/2005/8/layout/radial5"/>
    <dgm:cxn modelId="{A0695DBE-1B20-4820-9FA7-390C5E83C055}" type="presOf" srcId="{321A328B-933C-4B10-946A-F3D80D1076D2}" destId="{F1E4D9A3-1B75-400A-8E77-05616F1914DA}" srcOrd="0" destOrd="0" presId="urn:microsoft.com/office/officeart/2005/8/layout/radial5"/>
    <dgm:cxn modelId="{541971D9-FA4D-4A12-A859-32BFAA8DA750}" type="presOf" srcId="{EA65836C-F922-4651-A8E9-172284C55330}" destId="{BA5674C8-2A12-4775-879D-B2941168BB2E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652928CC-5997-497C-A715-758F6088A6D8}" type="presOf" srcId="{14078DFE-F9D9-4B59-BBA0-0B86FEE4A6ED}" destId="{13F4B5AB-C9BB-42CD-881D-F7A4AE51E489}" srcOrd="0" destOrd="0" presId="urn:microsoft.com/office/officeart/2005/8/layout/radial5"/>
    <dgm:cxn modelId="{3510FE6E-7C43-409F-A446-99A69291F80D}" type="presOf" srcId="{E00CCD6D-9F78-4599-A439-1F7E7DA7FDCE}" destId="{DE67CE5D-1229-4C05-B2FF-0C6E8FDDD514}" srcOrd="0" destOrd="0" presId="urn:microsoft.com/office/officeart/2005/8/layout/radial5"/>
    <dgm:cxn modelId="{E017D32E-6D63-4086-8465-C19BA81E6EDA}" type="presOf" srcId="{1EC8CDF0-4F81-4F76-A46B-85606A93F7B4}" destId="{E0BBFC28-3685-4F81-809F-661715789C9A}" srcOrd="0" destOrd="0" presId="urn:microsoft.com/office/officeart/2005/8/layout/radial5"/>
    <dgm:cxn modelId="{965A5E0B-1E5C-4E2D-B480-ABC45139016E}" type="presOf" srcId="{4B93C72B-E84C-48F4-BBF4-D15B6805D9FB}" destId="{CF7C9F7A-FE25-46BC-9C9D-BEBA32B372B9}" srcOrd="0" destOrd="0" presId="urn:microsoft.com/office/officeart/2005/8/layout/radial5"/>
    <dgm:cxn modelId="{63FD25AF-0084-41A0-9173-98E4608708A3}" type="presOf" srcId="{19D01ED5-8352-4F3D-8149-A518AC14F30A}" destId="{3B45E4A4-433E-46C6-AFE6-09AE8823FEA9}" srcOrd="0" destOrd="0" presId="urn:microsoft.com/office/officeart/2005/8/layout/radial5"/>
    <dgm:cxn modelId="{03492025-0B9F-42E5-A309-44C0CD263E7A}" type="presOf" srcId="{14078DFE-F9D9-4B59-BBA0-0B86FEE4A6ED}" destId="{329ACD84-DB01-47F0-9694-875790529222}" srcOrd="1" destOrd="0" presId="urn:microsoft.com/office/officeart/2005/8/layout/radial5"/>
    <dgm:cxn modelId="{9B66745C-4AAD-4E3A-A378-32987287A96C}" type="presOf" srcId="{E157C6A9-C21F-4348-9B09-560236D60C9D}" destId="{8F195FB9-A0B0-497E-B196-029810C2283C}" srcOrd="0" destOrd="0" presId="urn:microsoft.com/office/officeart/2005/8/layout/radial5"/>
    <dgm:cxn modelId="{C3231471-AD85-4C38-9B6A-7E294B95DC09}" type="presOf" srcId="{E00CCD6D-9F78-4599-A439-1F7E7DA7FDCE}" destId="{5B3A30AE-A39A-44A8-A8FF-B2DCDE12F1E4}" srcOrd="1" destOrd="0" presId="urn:microsoft.com/office/officeart/2005/8/layout/radial5"/>
    <dgm:cxn modelId="{BCD0F0C5-BAAA-4EBD-A8C0-1D7A15C9EC03}" type="presOf" srcId="{19D01ED5-8352-4F3D-8149-A518AC14F30A}" destId="{C377C8C3-356F-4EE3-871C-A65D19C45983}" srcOrd="1" destOrd="0" presId="urn:microsoft.com/office/officeart/2005/8/layout/radial5"/>
    <dgm:cxn modelId="{991BDDFB-EBEE-406F-A672-19AE0CEAB104}" type="presOf" srcId="{EA65836C-F922-4651-A8E9-172284C55330}" destId="{54F9E967-58A8-43CC-97A5-4C025F3C4407}" srcOrd="1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4B718F43-F09F-4487-9933-623D630093DC}" type="presOf" srcId="{E157C6A9-C21F-4348-9B09-560236D60C9D}" destId="{18008321-4331-489A-AF42-51F626CBF42D}" srcOrd="1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EF283693-4B39-46CD-91F3-2CF1F7971A75}" type="presOf" srcId="{F92D6845-982B-4648-8D6F-3B8E86AFB3CA}" destId="{F275CA10-09A4-40CB-9CF3-2E062F0ED029}" srcOrd="0" destOrd="0" presId="urn:microsoft.com/office/officeart/2005/8/layout/radial5"/>
    <dgm:cxn modelId="{5F9E7AB4-BDBD-4D76-8AAA-E5E9504318A7}" type="presOf" srcId="{3FEF4393-9598-4F3D-B3E0-6AFD9099F833}" destId="{5A0F6423-C84C-4CF1-A9D5-617692575E78}" srcOrd="0" destOrd="0" presId="urn:microsoft.com/office/officeart/2005/8/layout/radial5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5932A5D6-6086-4E8B-A644-BAE959E6EE38}" type="presOf" srcId="{B189BFED-B50D-4A1B-A5C0-C12ED417F585}" destId="{25E559A6-C93D-408C-B67D-2EF34443C8EF}" srcOrd="0" destOrd="0" presId="urn:microsoft.com/office/officeart/2005/8/layout/radial5"/>
    <dgm:cxn modelId="{F26DC170-EFCD-4A8C-A988-DC72BA0B5BDC}" type="presOf" srcId="{382A64E1-F57C-4607-B7C8-101C0DFC14DA}" destId="{2A4656CE-561D-423A-94DC-80C83ED65B0D}" srcOrd="0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7BCC92F6-8451-4754-BF37-78B238CE4D76}" type="presOf" srcId="{382A64E1-F57C-4607-B7C8-101C0DFC14DA}" destId="{FDCA5D12-361E-4E69-B684-969F66818F3D}" srcOrd="1" destOrd="0" presId="urn:microsoft.com/office/officeart/2005/8/layout/radial5"/>
    <dgm:cxn modelId="{D12A1DC3-B498-49FC-BC2E-9D7E14558222}" type="presParOf" srcId="{25E559A6-C93D-408C-B67D-2EF34443C8EF}" destId="{5A0F6423-C84C-4CF1-A9D5-617692575E78}" srcOrd="0" destOrd="0" presId="urn:microsoft.com/office/officeart/2005/8/layout/radial5"/>
    <dgm:cxn modelId="{F3A2187A-433A-41D0-92A1-CBB59E4A29CF}" type="presParOf" srcId="{25E559A6-C93D-408C-B67D-2EF34443C8EF}" destId="{13F4B5AB-C9BB-42CD-881D-F7A4AE51E489}" srcOrd="1" destOrd="0" presId="urn:microsoft.com/office/officeart/2005/8/layout/radial5"/>
    <dgm:cxn modelId="{0BB090FC-8D25-4F18-9D6B-4F2D3C271804}" type="presParOf" srcId="{13F4B5AB-C9BB-42CD-881D-F7A4AE51E489}" destId="{329ACD84-DB01-47F0-9694-875790529222}" srcOrd="0" destOrd="0" presId="urn:microsoft.com/office/officeart/2005/8/layout/radial5"/>
    <dgm:cxn modelId="{18DE3106-B91D-44B4-8BDB-9CE4DE1580C9}" type="presParOf" srcId="{25E559A6-C93D-408C-B67D-2EF34443C8EF}" destId="{22FA1766-13E6-4AE6-ADF1-D4AEE971271C}" srcOrd="2" destOrd="0" presId="urn:microsoft.com/office/officeart/2005/8/layout/radial5"/>
    <dgm:cxn modelId="{ADB8F196-CD71-4962-BFA7-25C9923F29C2}" type="presParOf" srcId="{25E559A6-C93D-408C-B67D-2EF34443C8EF}" destId="{DE67CE5D-1229-4C05-B2FF-0C6E8FDDD514}" srcOrd="3" destOrd="0" presId="urn:microsoft.com/office/officeart/2005/8/layout/radial5"/>
    <dgm:cxn modelId="{CA3FF5F8-FDEF-4EA5-B675-9086EF2B23BE}" type="presParOf" srcId="{DE67CE5D-1229-4C05-B2FF-0C6E8FDDD514}" destId="{5B3A30AE-A39A-44A8-A8FF-B2DCDE12F1E4}" srcOrd="0" destOrd="0" presId="urn:microsoft.com/office/officeart/2005/8/layout/radial5"/>
    <dgm:cxn modelId="{F30F3A6F-2804-4F8B-B92D-69E064811D24}" type="presParOf" srcId="{25E559A6-C93D-408C-B67D-2EF34443C8EF}" destId="{CF7C9F7A-FE25-46BC-9C9D-BEBA32B372B9}" srcOrd="4" destOrd="0" presId="urn:microsoft.com/office/officeart/2005/8/layout/radial5"/>
    <dgm:cxn modelId="{BE63F6E9-7EB1-47BB-97F6-2EBE78AAA369}" type="presParOf" srcId="{25E559A6-C93D-408C-B67D-2EF34443C8EF}" destId="{3B45E4A4-433E-46C6-AFE6-09AE8823FEA9}" srcOrd="5" destOrd="0" presId="urn:microsoft.com/office/officeart/2005/8/layout/radial5"/>
    <dgm:cxn modelId="{3C4CFEB4-0ECB-4397-A55E-7075478FC456}" type="presParOf" srcId="{3B45E4A4-433E-46C6-AFE6-09AE8823FEA9}" destId="{C377C8C3-356F-4EE3-871C-A65D19C45983}" srcOrd="0" destOrd="0" presId="urn:microsoft.com/office/officeart/2005/8/layout/radial5"/>
    <dgm:cxn modelId="{E40BB373-C8C5-4C84-BFC8-C433C305C6E6}" type="presParOf" srcId="{25E559A6-C93D-408C-B67D-2EF34443C8EF}" destId="{E0BBFC28-3685-4F81-809F-661715789C9A}" srcOrd="6" destOrd="0" presId="urn:microsoft.com/office/officeart/2005/8/layout/radial5"/>
    <dgm:cxn modelId="{12AA5B7E-0B4D-4F56-AD4B-27F8672D51C0}" type="presParOf" srcId="{25E559A6-C93D-408C-B67D-2EF34443C8EF}" destId="{BA5674C8-2A12-4775-879D-B2941168BB2E}" srcOrd="7" destOrd="0" presId="urn:microsoft.com/office/officeart/2005/8/layout/radial5"/>
    <dgm:cxn modelId="{933E2B37-1349-4CF7-B59A-B61C16C056B5}" type="presParOf" srcId="{BA5674C8-2A12-4775-879D-B2941168BB2E}" destId="{54F9E967-58A8-43CC-97A5-4C025F3C4407}" srcOrd="0" destOrd="0" presId="urn:microsoft.com/office/officeart/2005/8/layout/radial5"/>
    <dgm:cxn modelId="{A2C49EC7-05E1-46F1-87C1-EE45E9B05362}" type="presParOf" srcId="{25E559A6-C93D-408C-B67D-2EF34443C8EF}" destId="{F275CA10-09A4-40CB-9CF3-2E062F0ED029}" srcOrd="8" destOrd="0" presId="urn:microsoft.com/office/officeart/2005/8/layout/radial5"/>
    <dgm:cxn modelId="{2E04F210-A650-472A-B871-6DD98685083A}" type="presParOf" srcId="{25E559A6-C93D-408C-B67D-2EF34443C8EF}" destId="{8F195FB9-A0B0-497E-B196-029810C2283C}" srcOrd="9" destOrd="0" presId="urn:microsoft.com/office/officeart/2005/8/layout/radial5"/>
    <dgm:cxn modelId="{8326023D-5B32-4B84-AA72-E50281A625DA}" type="presParOf" srcId="{8F195FB9-A0B0-497E-B196-029810C2283C}" destId="{18008321-4331-489A-AF42-51F626CBF42D}" srcOrd="0" destOrd="0" presId="urn:microsoft.com/office/officeart/2005/8/layout/radial5"/>
    <dgm:cxn modelId="{F483C09D-283B-4558-868E-E40EEC881453}" type="presParOf" srcId="{25E559A6-C93D-408C-B67D-2EF34443C8EF}" destId="{92811304-47F7-48D4-94F4-AF7CF052428B}" srcOrd="10" destOrd="0" presId="urn:microsoft.com/office/officeart/2005/8/layout/radial5"/>
    <dgm:cxn modelId="{16BA2C46-E383-4E7A-9E6C-A0ED0376BF80}" type="presParOf" srcId="{25E559A6-C93D-408C-B67D-2EF34443C8EF}" destId="{2A4656CE-561D-423A-94DC-80C83ED65B0D}" srcOrd="11" destOrd="0" presId="urn:microsoft.com/office/officeart/2005/8/layout/radial5"/>
    <dgm:cxn modelId="{18765959-2DA3-400E-A7D2-1DC6A6DD3659}" type="presParOf" srcId="{2A4656CE-561D-423A-94DC-80C83ED65B0D}" destId="{FDCA5D12-361E-4E69-B684-969F66818F3D}" srcOrd="0" destOrd="0" presId="urn:microsoft.com/office/officeart/2005/8/layout/radial5"/>
    <dgm:cxn modelId="{7F026C18-8C04-4245-93E3-211CAB9854F5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D0C145-8339-412A-B6FA-07C0A70137DD}" type="doc">
      <dgm:prSet loTypeId="urn:microsoft.com/office/officeart/2005/8/layout/venn1" loCatId="relationship" qsTypeId="urn:microsoft.com/office/officeart/2005/8/quickstyle/3d1" qsCatId="3D" csTypeId="urn:microsoft.com/office/officeart/2005/8/colors/colorful5" csCatId="colorful" phldr="1"/>
      <dgm:spPr/>
    </dgm:pt>
    <dgm:pt modelId="{B0540E18-7C9E-4652-B242-4DE50C791517}">
      <dgm:prSet phldrT="[Text]" custT="1"/>
      <dgm:spPr>
        <a:solidFill>
          <a:srgbClr val="FF9900">
            <a:alpha val="50000"/>
          </a:srgbClr>
        </a:solidFill>
      </dgm:spPr>
      <dgm:t>
        <a:bodyPr/>
        <a:lstStyle/>
        <a:p>
          <a:pPr marL="0" indent="0" algn="l"/>
          <a:endParaRPr lang="en-US" sz="2000" b="1" i="1" dirty="0"/>
        </a:p>
      </dgm:t>
    </dgm:pt>
    <dgm:pt modelId="{924BE0A4-A110-4018-BD82-CCE00426867E}" type="parTrans" cxnId="{386B8C7C-649B-4483-8986-E47EEA633FC2}">
      <dgm:prSet/>
      <dgm:spPr/>
      <dgm:t>
        <a:bodyPr/>
        <a:lstStyle/>
        <a:p>
          <a:endParaRPr lang="en-US" sz="2000"/>
        </a:p>
      </dgm:t>
    </dgm:pt>
    <dgm:pt modelId="{1975F4C2-EF9F-4023-9234-C7FF2F01D167}" type="sibTrans" cxnId="{386B8C7C-649B-4483-8986-E47EEA633FC2}">
      <dgm:prSet/>
      <dgm:spPr/>
      <dgm:t>
        <a:bodyPr/>
        <a:lstStyle/>
        <a:p>
          <a:endParaRPr lang="en-US" sz="2000"/>
        </a:p>
      </dgm:t>
    </dgm:pt>
    <dgm:pt modelId="{1D7FAB0A-8BF8-4B0E-9975-42828833B99D}">
      <dgm:prSet phldrT="[Text]" custT="1"/>
      <dgm:spPr>
        <a:solidFill>
          <a:srgbClr val="66CCFF">
            <a:alpha val="50000"/>
          </a:srgbClr>
        </a:solidFill>
      </dgm:spPr>
      <dgm:t>
        <a:bodyPr/>
        <a:lstStyle/>
        <a:p>
          <a:pPr algn="r"/>
          <a:endParaRPr lang="en-US" sz="2000" b="1" i="1" dirty="0"/>
        </a:p>
      </dgm:t>
    </dgm:pt>
    <dgm:pt modelId="{06BC065C-BE72-4D5C-962C-D807DD309565}" type="parTrans" cxnId="{E6384EF4-84C8-44E3-A74E-F4FF70D248AD}">
      <dgm:prSet/>
      <dgm:spPr/>
      <dgm:t>
        <a:bodyPr/>
        <a:lstStyle/>
        <a:p>
          <a:endParaRPr lang="en-US" sz="2000"/>
        </a:p>
      </dgm:t>
    </dgm:pt>
    <dgm:pt modelId="{CA7CE940-1C06-402B-B2F4-338193332E6C}" type="sibTrans" cxnId="{E6384EF4-84C8-44E3-A74E-F4FF70D248AD}">
      <dgm:prSet/>
      <dgm:spPr/>
      <dgm:t>
        <a:bodyPr/>
        <a:lstStyle/>
        <a:p>
          <a:endParaRPr lang="en-US" sz="2000"/>
        </a:p>
      </dgm:t>
    </dgm:pt>
    <dgm:pt modelId="{B95CFFDA-58F9-4A72-840A-AACDF35F4444}" type="pres">
      <dgm:prSet presAssocID="{14D0C145-8339-412A-B6FA-07C0A70137DD}" presName="compositeShape" presStyleCnt="0">
        <dgm:presLayoutVars>
          <dgm:chMax val="7"/>
          <dgm:dir/>
          <dgm:resizeHandles val="exact"/>
        </dgm:presLayoutVars>
      </dgm:prSet>
      <dgm:spPr/>
    </dgm:pt>
    <dgm:pt modelId="{3C2C8E06-8936-4D62-A07B-8FF66A1D3EBF}" type="pres">
      <dgm:prSet presAssocID="{B0540E18-7C9E-4652-B242-4DE50C791517}" presName="circ1" presStyleLbl="vennNode1" presStyleIdx="0" presStyleCnt="2" custScaleX="116660" custScaleY="100547" custLinFactNeighborX="-11062"/>
      <dgm:spPr/>
      <dgm:t>
        <a:bodyPr/>
        <a:lstStyle/>
        <a:p>
          <a:endParaRPr lang="en-US"/>
        </a:p>
      </dgm:t>
    </dgm:pt>
    <dgm:pt modelId="{61D62678-B029-4891-ABFB-0E196B345D61}" type="pres">
      <dgm:prSet presAssocID="{B0540E18-7C9E-4652-B242-4DE50C79151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85783-FC17-445D-BFCA-A5C441AE6520}" type="pres">
      <dgm:prSet presAssocID="{1D7FAB0A-8BF8-4B0E-9975-42828833B99D}" presName="circ2" presStyleLbl="vennNode1" presStyleIdx="1" presStyleCnt="2" custScaleX="114258" custLinFactNeighborX="6864"/>
      <dgm:spPr/>
      <dgm:t>
        <a:bodyPr/>
        <a:lstStyle/>
        <a:p>
          <a:endParaRPr lang="en-US"/>
        </a:p>
      </dgm:t>
    </dgm:pt>
    <dgm:pt modelId="{CC2A6BF7-38D3-46B5-99EE-3FEA76B5864D}" type="pres">
      <dgm:prSet presAssocID="{1D7FAB0A-8BF8-4B0E-9975-42828833B99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6B8C7C-649B-4483-8986-E47EEA633FC2}" srcId="{14D0C145-8339-412A-B6FA-07C0A70137DD}" destId="{B0540E18-7C9E-4652-B242-4DE50C791517}" srcOrd="0" destOrd="0" parTransId="{924BE0A4-A110-4018-BD82-CCE00426867E}" sibTransId="{1975F4C2-EF9F-4023-9234-C7FF2F01D167}"/>
    <dgm:cxn modelId="{C261931C-D8D2-40AE-8D72-52F47536DFCE}" type="presOf" srcId="{B0540E18-7C9E-4652-B242-4DE50C791517}" destId="{61D62678-B029-4891-ABFB-0E196B345D61}" srcOrd="1" destOrd="0" presId="urn:microsoft.com/office/officeart/2005/8/layout/venn1"/>
    <dgm:cxn modelId="{AC573895-7356-4F02-AFB8-68BE6A349D3F}" type="presOf" srcId="{1D7FAB0A-8BF8-4B0E-9975-42828833B99D}" destId="{CC2A6BF7-38D3-46B5-99EE-3FEA76B5864D}" srcOrd="1" destOrd="0" presId="urn:microsoft.com/office/officeart/2005/8/layout/venn1"/>
    <dgm:cxn modelId="{A6084B91-F4CC-45D5-8665-83AACD9D1093}" type="presOf" srcId="{14D0C145-8339-412A-B6FA-07C0A70137DD}" destId="{B95CFFDA-58F9-4A72-840A-AACDF35F4444}" srcOrd="0" destOrd="0" presId="urn:microsoft.com/office/officeart/2005/8/layout/venn1"/>
    <dgm:cxn modelId="{EFB91D63-5918-47C8-B06D-70D31CC9DB84}" type="presOf" srcId="{1D7FAB0A-8BF8-4B0E-9975-42828833B99D}" destId="{B3C85783-FC17-445D-BFCA-A5C441AE6520}" srcOrd="0" destOrd="0" presId="urn:microsoft.com/office/officeart/2005/8/layout/venn1"/>
    <dgm:cxn modelId="{0EB03A80-B423-48FE-8448-6614F6C11987}" type="presOf" srcId="{B0540E18-7C9E-4652-B242-4DE50C791517}" destId="{3C2C8E06-8936-4D62-A07B-8FF66A1D3EBF}" srcOrd="0" destOrd="0" presId="urn:microsoft.com/office/officeart/2005/8/layout/venn1"/>
    <dgm:cxn modelId="{E6384EF4-84C8-44E3-A74E-F4FF70D248AD}" srcId="{14D0C145-8339-412A-B6FA-07C0A70137DD}" destId="{1D7FAB0A-8BF8-4B0E-9975-42828833B99D}" srcOrd="1" destOrd="0" parTransId="{06BC065C-BE72-4D5C-962C-D807DD309565}" sibTransId="{CA7CE940-1C06-402B-B2F4-338193332E6C}"/>
    <dgm:cxn modelId="{AC96853C-6E18-4746-B44D-7F52816CCF8D}" type="presParOf" srcId="{B95CFFDA-58F9-4A72-840A-AACDF35F4444}" destId="{3C2C8E06-8936-4D62-A07B-8FF66A1D3EBF}" srcOrd="0" destOrd="0" presId="urn:microsoft.com/office/officeart/2005/8/layout/venn1"/>
    <dgm:cxn modelId="{50FDB320-8AE0-4A5B-98F1-C591ACD299CD}" type="presParOf" srcId="{B95CFFDA-58F9-4A72-840A-AACDF35F4444}" destId="{61D62678-B029-4891-ABFB-0E196B345D61}" srcOrd="1" destOrd="0" presId="urn:microsoft.com/office/officeart/2005/8/layout/venn1"/>
    <dgm:cxn modelId="{B4918794-D2BB-4C2D-A7AA-C2FAD5742BD5}" type="presParOf" srcId="{B95CFFDA-58F9-4A72-840A-AACDF35F4444}" destId="{B3C85783-FC17-445D-BFCA-A5C441AE6520}" srcOrd="2" destOrd="0" presId="urn:microsoft.com/office/officeart/2005/8/layout/venn1"/>
    <dgm:cxn modelId="{20550B35-DB61-47B2-BD00-1DD4DD8E6546}" type="presParOf" srcId="{B95CFFDA-58F9-4A72-840A-AACDF35F4444}" destId="{CC2A6BF7-38D3-46B5-99EE-3FEA76B5864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gm:t>
    </dgm:pt>
    <dgm:pt modelId="{E157C6A9-C21F-4348-9B09-560236D60C9D}" type="parTrans" cxnId="{29DC0731-62DE-449A-BE2F-A843FD83BABA}">
      <dgm:prSet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 sz="1200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997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5483" custScaleY="10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0416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12108" custLinFactNeighborY="418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1201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02286" custRadScaleRad="100519" custRadScaleInc="-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3910" custLinFactNeighborY="14500" custRadScaleRad="4598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99567" custScaleY="93875" custRadScaleRad="9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9830" custLinFactNeighborY="-9262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01162" custRadScaleRad="99951" custRadScaleInc="-2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63192-CB36-4539-8294-C55A58C01549}" type="presOf" srcId="{3FEF4393-9598-4F3D-B3E0-6AFD9099F833}" destId="{5A0F6423-C84C-4CF1-A9D5-617692575E78}" srcOrd="0" destOrd="0" presId="urn:microsoft.com/office/officeart/2005/8/layout/radial5"/>
    <dgm:cxn modelId="{AE11097A-B8E0-48C6-918B-4CFDE9C2A809}" type="presOf" srcId="{4B93C72B-E84C-48F4-BBF4-D15B6805D9FB}" destId="{CF7C9F7A-FE25-46BC-9C9D-BEBA32B372B9}" srcOrd="0" destOrd="0" presId="urn:microsoft.com/office/officeart/2005/8/layout/radial5"/>
    <dgm:cxn modelId="{596C0B09-52D5-440B-930A-BD5201CFD411}" type="presOf" srcId="{E157C6A9-C21F-4348-9B09-560236D60C9D}" destId="{8F195FB9-A0B0-497E-B196-029810C2283C}" srcOrd="0" destOrd="0" presId="urn:microsoft.com/office/officeart/2005/8/layout/radial5"/>
    <dgm:cxn modelId="{9076471F-9D25-41FC-892A-2E7FA3AD6083}" type="presOf" srcId="{E157C6A9-C21F-4348-9B09-560236D60C9D}" destId="{18008321-4331-489A-AF42-51F626CBF42D}" srcOrd="1" destOrd="0" presId="urn:microsoft.com/office/officeart/2005/8/layout/radial5"/>
    <dgm:cxn modelId="{C731F594-A0E1-49F6-9106-2FD8A56C1816}" type="presOf" srcId="{E4EEC9C2-4192-4416-8788-982B3C1756E2}" destId="{22FA1766-13E6-4AE6-ADF1-D4AEE971271C}" srcOrd="0" destOrd="0" presId="urn:microsoft.com/office/officeart/2005/8/layout/radial5"/>
    <dgm:cxn modelId="{718D964B-F703-4CBD-AE25-1D71B2044921}" type="presOf" srcId="{1EC8CDF0-4F81-4F76-A46B-85606A93F7B4}" destId="{E0BBFC28-3685-4F81-809F-661715789C9A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10D22778-9AD6-4D83-8FED-D9C8F69D4D0F}" type="presOf" srcId="{E00CCD6D-9F78-4599-A439-1F7E7DA7FDCE}" destId="{DE67CE5D-1229-4C05-B2FF-0C6E8FDDD514}" srcOrd="0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F2D49C9A-3327-49E6-886E-9E4321C3C40B}" type="presOf" srcId="{382A64E1-F57C-4607-B7C8-101C0DFC14DA}" destId="{2A4656CE-561D-423A-94DC-80C83ED65B0D}" srcOrd="0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7C7187AF-C5D6-44EB-A631-548D82C4F2F1}" type="presOf" srcId="{321A328B-933C-4B10-946A-F3D80D1076D2}" destId="{F1E4D9A3-1B75-400A-8E77-05616F1914DA}" srcOrd="0" destOrd="0" presId="urn:microsoft.com/office/officeart/2005/8/layout/radial5"/>
    <dgm:cxn modelId="{027F2B16-1D7F-443E-A44F-C7E4F13C6015}" type="presOf" srcId="{A7A2180E-8832-42BD-BA59-86A98F32A04A}" destId="{92811304-47F7-48D4-94F4-AF7CF052428B}" srcOrd="0" destOrd="0" presId="urn:microsoft.com/office/officeart/2005/8/layout/radial5"/>
    <dgm:cxn modelId="{4E736887-AF74-4F12-8AFE-0D2FC8D24EBA}" type="presOf" srcId="{F92D6845-982B-4648-8D6F-3B8E86AFB3CA}" destId="{F275CA10-09A4-40CB-9CF3-2E062F0ED029}" srcOrd="0" destOrd="0" presId="urn:microsoft.com/office/officeart/2005/8/layout/radial5"/>
    <dgm:cxn modelId="{1C7EB5BF-95C3-4F87-B984-C19F43E76EE7}" type="presOf" srcId="{E00CCD6D-9F78-4599-A439-1F7E7DA7FDCE}" destId="{5B3A30AE-A39A-44A8-A8FF-B2DCDE12F1E4}" srcOrd="1" destOrd="0" presId="urn:microsoft.com/office/officeart/2005/8/layout/radial5"/>
    <dgm:cxn modelId="{B627097C-4FCA-4FE7-805C-CD1E93EDEF60}" type="presOf" srcId="{B189BFED-B50D-4A1B-A5C0-C12ED417F585}" destId="{25E559A6-C93D-408C-B67D-2EF34443C8EF}" srcOrd="0" destOrd="0" presId="urn:microsoft.com/office/officeart/2005/8/layout/radial5"/>
    <dgm:cxn modelId="{2F60D286-59B6-4B24-901D-9CB336B38E7B}" type="presOf" srcId="{EA65836C-F922-4651-A8E9-172284C55330}" destId="{54F9E967-58A8-43CC-97A5-4C025F3C4407}" srcOrd="1" destOrd="0" presId="urn:microsoft.com/office/officeart/2005/8/layout/radial5"/>
    <dgm:cxn modelId="{894309EF-BB5A-4EA0-8655-E78B0E7DF3E3}" type="presOf" srcId="{382A64E1-F57C-4607-B7C8-101C0DFC14DA}" destId="{FDCA5D12-361E-4E69-B684-969F66818F3D}" srcOrd="1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FFEADAAC-D82D-4EE6-985E-CD35854F91D6}" type="presOf" srcId="{14078DFE-F9D9-4B59-BBA0-0B86FEE4A6ED}" destId="{329ACD84-DB01-47F0-9694-875790529222}" srcOrd="1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E259744D-EF3B-4663-9411-BC0ADFD81DB8}" type="presOf" srcId="{19D01ED5-8352-4F3D-8149-A518AC14F30A}" destId="{C377C8C3-356F-4EE3-871C-A65D19C45983}" srcOrd="1" destOrd="0" presId="urn:microsoft.com/office/officeart/2005/8/layout/radial5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8AFCF11C-3CF3-40B8-A6BC-612B5DD01967}" type="presOf" srcId="{19D01ED5-8352-4F3D-8149-A518AC14F30A}" destId="{3B45E4A4-433E-46C6-AFE6-09AE8823FEA9}" srcOrd="0" destOrd="0" presId="urn:microsoft.com/office/officeart/2005/8/layout/radial5"/>
    <dgm:cxn modelId="{CEFB863A-47A6-452D-98AE-41BF35A3F33B}" type="presOf" srcId="{14078DFE-F9D9-4B59-BBA0-0B86FEE4A6ED}" destId="{13F4B5AB-C9BB-42CD-881D-F7A4AE51E489}" srcOrd="0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522084BB-BF46-4064-90F7-22C86C2F7B92}" type="presOf" srcId="{EA65836C-F922-4651-A8E9-172284C55330}" destId="{BA5674C8-2A12-4775-879D-B2941168BB2E}" srcOrd="0" destOrd="0" presId="urn:microsoft.com/office/officeart/2005/8/layout/radial5"/>
    <dgm:cxn modelId="{0D4ADFF9-0870-4FE0-B499-DC60272169A9}" type="presParOf" srcId="{25E559A6-C93D-408C-B67D-2EF34443C8EF}" destId="{5A0F6423-C84C-4CF1-A9D5-617692575E78}" srcOrd="0" destOrd="0" presId="urn:microsoft.com/office/officeart/2005/8/layout/radial5"/>
    <dgm:cxn modelId="{13169F72-D39E-4472-82FA-557036F9BF12}" type="presParOf" srcId="{25E559A6-C93D-408C-B67D-2EF34443C8EF}" destId="{13F4B5AB-C9BB-42CD-881D-F7A4AE51E489}" srcOrd="1" destOrd="0" presId="urn:microsoft.com/office/officeart/2005/8/layout/radial5"/>
    <dgm:cxn modelId="{60DDF349-E822-4BB6-AF08-53D29D35A189}" type="presParOf" srcId="{13F4B5AB-C9BB-42CD-881D-F7A4AE51E489}" destId="{329ACD84-DB01-47F0-9694-875790529222}" srcOrd="0" destOrd="0" presId="urn:microsoft.com/office/officeart/2005/8/layout/radial5"/>
    <dgm:cxn modelId="{D88749F5-D2E1-48D9-BEAA-49E522E16C3D}" type="presParOf" srcId="{25E559A6-C93D-408C-B67D-2EF34443C8EF}" destId="{22FA1766-13E6-4AE6-ADF1-D4AEE971271C}" srcOrd="2" destOrd="0" presId="urn:microsoft.com/office/officeart/2005/8/layout/radial5"/>
    <dgm:cxn modelId="{DC98F42F-32F1-4F18-8394-56FB508185CE}" type="presParOf" srcId="{25E559A6-C93D-408C-B67D-2EF34443C8EF}" destId="{DE67CE5D-1229-4C05-B2FF-0C6E8FDDD514}" srcOrd="3" destOrd="0" presId="urn:microsoft.com/office/officeart/2005/8/layout/radial5"/>
    <dgm:cxn modelId="{2A66C856-958E-43B0-8AAF-264B8A6B8D4B}" type="presParOf" srcId="{DE67CE5D-1229-4C05-B2FF-0C6E8FDDD514}" destId="{5B3A30AE-A39A-44A8-A8FF-B2DCDE12F1E4}" srcOrd="0" destOrd="0" presId="urn:microsoft.com/office/officeart/2005/8/layout/radial5"/>
    <dgm:cxn modelId="{BE8DB847-73A5-482A-A404-9DC3607F64DE}" type="presParOf" srcId="{25E559A6-C93D-408C-B67D-2EF34443C8EF}" destId="{CF7C9F7A-FE25-46BC-9C9D-BEBA32B372B9}" srcOrd="4" destOrd="0" presId="urn:microsoft.com/office/officeart/2005/8/layout/radial5"/>
    <dgm:cxn modelId="{FF653B06-422A-4953-B95B-0BC55D112198}" type="presParOf" srcId="{25E559A6-C93D-408C-B67D-2EF34443C8EF}" destId="{3B45E4A4-433E-46C6-AFE6-09AE8823FEA9}" srcOrd="5" destOrd="0" presId="urn:microsoft.com/office/officeart/2005/8/layout/radial5"/>
    <dgm:cxn modelId="{94841ECF-0EC3-4153-8055-30151EBDB76E}" type="presParOf" srcId="{3B45E4A4-433E-46C6-AFE6-09AE8823FEA9}" destId="{C377C8C3-356F-4EE3-871C-A65D19C45983}" srcOrd="0" destOrd="0" presId="urn:microsoft.com/office/officeart/2005/8/layout/radial5"/>
    <dgm:cxn modelId="{47897015-E049-4B60-90D3-162FB7576A9E}" type="presParOf" srcId="{25E559A6-C93D-408C-B67D-2EF34443C8EF}" destId="{E0BBFC28-3685-4F81-809F-661715789C9A}" srcOrd="6" destOrd="0" presId="urn:microsoft.com/office/officeart/2005/8/layout/radial5"/>
    <dgm:cxn modelId="{A28EBC0E-CDCE-49CF-B98A-B176F61AEC7D}" type="presParOf" srcId="{25E559A6-C93D-408C-B67D-2EF34443C8EF}" destId="{BA5674C8-2A12-4775-879D-B2941168BB2E}" srcOrd="7" destOrd="0" presId="urn:microsoft.com/office/officeart/2005/8/layout/radial5"/>
    <dgm:cxn modelId="{E5C67FFD-1AE2-4D45-87B8-EEA2B79EAB45}" type="presParOf" srcId="{BA5674C8-2A12-4775-879D-B2941168BB2E}" destId="{54F9E967-58A8-43CC-97A5-4C025F3C4407}" srcOrd="0" destOrd="0" presId="urn:microsoft.com/office/officeart/2005/8/layout/radial5"/>
    <dgm:cxn modelId="{7B774290-3D5C-4ADA-9004-1BC86D30D1B1}" type="presParOf" srcId="{25E559A6-C93D-408C-B67D-2EF34443C8EF}" destId="{F275CA10-09A4-40CB-9CF3-2E062F0ED029}" srcOrd="8" destOrd="0" presId="urn:microsoft.com/office/officeart/2005/8/layout/radial5"/>
    <dgm:cxn modelId="{5F988082-32A4-47FD-86A3-06391230EDC2}" type="presParOf" srcId="{25E559A6-C93D-408C-B67D-2EF34443C8EF}" destId="{8F195FB9-A0B0-497E-B196-029810C2283C}" srcOrd="9" destOrd="0" presId="urn:microsoft.com/office/officeart/2005/8/layout/radial5"/>
    <dgm:cxn modelId="{E3E68E27-1499-44F3-B76F-EC3591A92924}" type="presParOf" srcId="{8F195FB9-A0B0-497E-B196-029810C2283C}" destId="{18008321-4331-489A-AF42-51F626CBF42D}" srcOrd="0" destOrd="0" presId="urn:microsoft.com/office/officeart/2005/8/layout/radial5"/>
    <dgm:cxn modelId="{D2024A2A-9C05-4CB1-A2C7-936BAD669482}" type="presParOf" srcId="{25E559A6-C93D-408C-B67D-2EF34443C8EF}" destId="{92811304-47F7-48D4-94F4-AF7CF052428B}" srcOrd="10" destOrd="0" presId="urn:microsoft.com/office/officeart/2005/8/layout/radial5"/>
    <dgm:cxn modelId="{1FBB8441-624C-4346-A0A5-D7F8B80CBC93}" type="presParOf" srcId="{25E559A6-C93D-408C-B67D-2EF34443C8EF}" destId="{2A4656CE-561D-423A-94DC-80C83ED65B0D}" srcOrd="11" destOrd="0" presId="urn:microsoft.com/office/officeart/2005/8/layout/radial5"/>
    <dgm:cxn modelId="{20741EAA-6012-4578-9EDA-274F62A8EAB7}" type="presParOf" srcId="{2A4656CE-561D-423A-94DC-80C83ED65B0D}" destId="{FDCA5D12-361E-4E69-B684-969F66818F3D}" srcOrd="0" destOrd="0" presId="urn:microsoft.com/office/officeart/2005/8/layout/radial5"/>
    <dgm:cxn modelId="{55E85D56-9D87-48F6-85BF-12B7798CDA57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gm:t>
    </dgm:pt>
    <dgm:pt modelId="{E157C6A9-C21F-4348-9B09-560236D60C9D}" type="parTrans" cxnId="{29DC0731-62DE-449A-BE2F-A843FD83BABA}">
      <dgm:prSet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 sz="1200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997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5483" custScaleY="10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0416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12108" custLinFactNeighborY="418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1201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02286" custRadScaleRad="100519" custRadScaleInc="-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3910" custLinFactNeighborY="14500" custRadScaleRad="4598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99567" custScaleY="93875" custRadScaleRad="9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9830" custLinFactNeighborY="-9262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01162" custRadScaleRad="99951" custRadScaleInc="-2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78A37-9262-4180-8FB9-A89D5AB5F965}" type="presOf" srcId="{382A64E1-F57C-4607-B7C8-101C0DFC14DA}" destId="{FDCA5D12-361E-4E69-B684-969F66818F3D}" srcOrd="1" destOrd="0" presId="urn:microsoft.com/office/officeart/2005/8/layout/radial5"/>
    <dgm:cxn modelId="{3102B79B-E927-43A2-B0EF-CBA256C89FA2}" type="presOf" srcId="{EA65836C-F922-4651-A8E9-172284C55330}" destId="{BA5674C8-2A12-4775-879D-B2941168BB2E}" srcOrd="0" destOrd="0" presId="urn:microsoft.com/office/officeart/2005/8/layout/radial5"/>
    <dgm:cxn modelId="{0028B72D-46FB-4478-85D3-5691BDEC912B}" type="presOf" srcId="{14078DFE-F9D9-4B59-BBA0-0B86FEE4A6ED}" destId="{329ACD84-DB01-47F0-9694-875790529222}" srcOrd="1" destOrd="0" presId="urn:microsoft.com/office/officeart/2005/8/layout/radial5"/>
    <dgm:cxn modelId="{B004BB45-684B-43A2-9442-277C0244F773}" type="presOf" srcId="{14078DFE-F9D9-4B59-BBA0-0B86FEE4A6ED}" destId="{13F4B5AB-C9BB-42CD-881D-F7A4AE51E489}" srcOrd="0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6340AB96-9416-4FDA-AFA7-A84F6CD950CA}" type="presOf" srcId="{E00CCD6D-9F78-4599-A439-1F7E7DA7FDCE}" destId="{DE67CE5D-1229-4C05-B2FF-0C6E8FDDD514}" srcOrd="0" destOrd="0" presId="urn:microsoft.com/office/officeart/2005/8/layout/radial5"/>
    <dgm:cxn modelId="{B0E4F0B1-ED04-475E-A002-CBEC8A80A3E5}" type="presOf" srcId="{E157C6A9-C21F-4348-9B09-560236D60C9D}" destId="{8F195FB9-A0B0-497E-B196-029810C2283C}" srcOrd="0" destOrd="0" presId="urn:microsoft.com/office/officeart/2005/8/layout/radial5"/>
    <dgm:cxn modelId="{BACFA459-0F7B-46D1-A9E6-9055B4D7782B}" type="presOf" srcId="{B189BFED-B50D-4A1B-A5C0-C12ED417F585}" destId="{25E559A6-C93D-408C-B67D-2EF34443C8EF}" srcOrd="0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E03B4781-EF20-440E-BD3A-82783ADC3D8E}" type="presOf" srcId="{382A64E1-F57C-4607-B7C8-101C0DFC14DA}" destId="{2A4656CE-561D-423A-94DC-80C83ED65B0D}" srcOrd="0" destOrd="0" presId="urn:microsoft.com/office/officeart/2005/8/layout/radial5"/>
    <dgm:cxn modelId="{0C7D024D-C997-4561-A508-F1893938B96C}" type="presOf" srcId="{19D01ED5-8352-4F3D-8149-A518AC14F30A}" destId="{C377C8C3-356F-4EE3-871C-A65D19C45983}" srcOrd="1" destOrd="0" presId="urn:microsoft.com/office/officeart/2005/8/layout/radial5"/>
    <dgm:cxn modelId="{D6364D77-0D48-4443-8EE5-AECCA5AA828A}" type="presOf" srcId="{4B93C72B-E84C-48F4-BBF4-D15B6805D9FB}" destId="{CF7C9F7A-FE25-46BC-9C9D-BEBA32B372B9}" srcOrd="0" destOrd="0" presId="urn:microsoft.com/office/officeart/2005/8/layout/radial5"/>
    <dgm:cxn modelId="{DC941CB6-4584-4D18-8E41-CBB1CA7514C5}" type="presOf" srcId="{1EC8CDF0-4F81-4F76-A46B-85606A93F7B4}" destId="{E0BBFC28-3685-4F81-809F-661715789C9A}" srcOrd="0" destOrd="0" presId="urn:microsoft.com/office/officeart/2005/8/layout/radial5"/>
    <dgm:cxn modelId="{F927235A-53A3-49DA-8343-AB9716E7627F}" type="presOf" srcId="{A7A2180E-8832-42BD-BA59-86A98F32A04A}" destId="{92811304-47F7-48D4-94F4-AF7CF052428B}" srcOrd="0" destOrd="0" presId="urn:microsoft.com/office/officeart/2005/8/layout/radial5"/>
    <dgm:cxn modelId="{CDD17D6F-DEA1-4D2F-BF18-A6235941D222}" type="presOf" srcId="{3FEF4393-9598-4F3D-B3E0-6AFD9099F833}" destId="{5A0F6423-C84C-4CF1-A9D5-617692575E78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6F1EA4EC-D1E1-4BA0-A311-7709AE0A0874}" type="presOf" srcId="{E157C6A9-C21F-4348-9B09-560236D60C9D}" destId="{18008321-4331-489A-AF42-51F626CBF42D}" srcOrd="1" destOrd="0" presId="urn:microsoft.com/office/officeart/2005/8/layout/radial5"/>
    <dgm:cxn modelId="{6EB03011-9B45-4D6D-8AC0-22EDE5545DB8}" type="presOf" srcId="{E00CCD6D-9F78-4599-A439-1F7E7DA7FDCE}" destId="{5B3A30AE-A39A-44A8-A8FF-B2DCDE12F1E4}" srcOrd="1" destOrd="0" presId="urn:microsoft.com/office/officeart/2005/8/layout/radial5"/>
    <dgm:cxn modelId="{F4ED541E-5A53-4494-9FAB-FC9FBDE24D53}" type="presOf" srcId="{E4EEC9C2-4192-4416-8788-982B3C1756E2}" destId="{22FA1766-13E6-4AE6-ADF1-D4AEE971271C}" srcOrd="0" destOrd="0" presId="urn:microsoft.com/office/officeart/2005/8/layout/radial5"/>
    <dgm:cxn modelId="{1CFFA621-D44F-40B5-AEC6-440E2AB156DF}" type="presOf" srcId="{19D01ED5-8352-4F3D-8149-A518AC14F30A}" destId="{3B45E4A4-433E-46C6-AFE6-09AE8823FEA9}" srcOrd="0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DC24AB40-AEE0-467E-9452-518A33CC83B4}" type="presOf" srcId="{F92D6845-982B-4648-8D6F-3B8E86AFB3CA}" destId="{F275CA10-09A4-40CB-9CF3-2E062F0ED029}" srcOrd="0" destOrd="0" presId="urn:microsoft.com/office/officeart/2005/8/layout/radial5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8116D7A5-DE2B-4D5D-9FC5-AD79B17AB316}" type="presOf" srcId="{EA65836C-F922-4651-A8E9-172284C55330}" destId="{54F9E967-58A8-43CC-97A5-4C025F3C4407}" srcOrd="1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17F631DA-0602-4BEE-8D2C-C8BE72E30395}" type="presOf" srcId="{321A328B-933C-4B10-946A-F3D80D1076D2}" destId="{F1E4D9A3-1B75-400A-8E77-05616F1914DA}" srcOrd="0" destOrd="0" presId="urn:microsoft.com/office/officeart/2005/8/layout/radial5"/>
    <dgm:cxn modelId="{9CD838E1-8C1F-4193-89A8-338C53D6258F}" type="presParOf" srcId="{25E559A6-C93D-408C-B67D-2EF34443C8EF}" destId="{5A0F6423-C84C-4CF1-A9D5-617692575E78}" srcOrd="0" destOrd="0" presId="urn:microsoft.com/office/officeart/2005/8/layout/radial5"/>
    <dgm:cxn modelId="{C2997C4B-4742-42E3-B2C9-F271D1DA5062}" type="presParOf" srcId="{25E559A6-C93D-408C-B67D-2EF34443C8EF}" destId="{13F4B5AB-C9BB-42CD-881D-F7A4AE51E489}" srcOrd="1" destOrd="0" presId="urn:microsoft.com/office/officeart/2005/8/layout/radial5"/>
    <dgm:cxn modelId="{577B776A-EC0E-4065-967D-3020C1BA1141}" type="presParOf" srcId="{13F4B5AB-C9BB-42CD-881D-F7A4AE51E489}" destId="{329ACD84-DB01-47F0-9694-875790529222}" srcOrd="0" destOrd="0" presId="urn:microsoft.com/office/officeart/2005/8/layout/radial5"/>
    <dgm:cxn modelId="{09285805-E03D-4F81-97DD-62A505840E73}" type="presParOf" srcId="{25E559A6-C93D-408C-B67D-2EF34443C8EF}" destId="{22FA1766-13E6-4AE6-ADF1-D4AEE971271C}" srcOrd="2" destOrd="0" presId="urn:microsoft.com/office/officeart/2005/8/layout/radial5"/>
    <dgm:cxn modelId="{0B4D4D12-8745-461D-872B-B4E0B7B709B2}" type="presParOf" srcId="{25E559A6-C93D-408C-B67D-2EF34443C8EF}" destId="{DE67CE5D-1229-4C05-B2FF-0C6E8FDDD514}" srcOrd="3" destOrd="0" presId="urn:microsoft.com/office/officeart/2005/8/layout/radial5"/>
    <dgm:cxn modelId="{7977689C-C058-453C-8069-603D44C3DDBF}" type="presParOf" srcId="{DE67CE5D-1229-4C05-B2FF-0C6E8FDDD514}" destId="{5B3A30AE-A39A-44A8-A8FF-B2DCDE12F1E4}" srcOrd="0" destOrd="0" presId="urn:microsoft.com/office/officeart/2005/8/layout/radial5"/>
    <dgm:cxn modelId="{372895DE-5E7B-4D82-8D82-23B8717EE7D6}" type="presParOf" srcId="{25E559A6-C93D-408C-B67D-2EF34443C8EF}" destId="{CF7C9F7A-FE25-46BC-9C9D-BEBA32B372B9}" srcOrd="4" destOrd="0" presId="urn:microsoft.com/office/officeart/2005/8/layout/radial5"/>
    <dgm:cxn modelId="{B34D03AB-CC76-4C3A-A306-DF376E772E95}" type="presParOf" srcId="{25E559A6-C93D-408C-B67D-2EF34443C8EF}" destId="{3B45E4A4-433E-46C6-AFE6-09AE8823FEA9}" srcOrd="5" destOrd="0" presId="urn:microsoft.com/office/officeart/2005/8/layout/radial5"/>
    <dgm:cxn modelId="{BD9C4C41-4FB4-4304-A8D4-424BEBC06D67}" type="presParOf" srcId="{3B45E4A4-433E-46C6-AFE6-09AE8823FEA9}" destId="{C377C8C3-356F-4EE3-871C-A65D19C45983}" srcOrd="0" destOrd="0" presId="urn:microsoft.com/office/officeart/2005/8/layout/radial5"/>
    <dgm:cxn modelId="{D8BBA7FB-F956-4FA5-A964-B63AE66BFE83}" type="presParOf" srcId="{25E559A6-C93D-408C-B67D-2EF34443C8EF}" destId="{E0BBFC28-3685-4F81-809F-661715789C9A}" srcOrd="6" destOrd="0" presId="urn:microsoft.com/office/officeart/2005/8/layout/radial5"/>
    <dgm:cxn modelId="{6DC1F90B-6050-41FD-B9FF-62977E747F82}" type="presParOf" srcId="{25E559A6-C93D-408C-B67D-2EF34443C8EF}" destId="{BA5674C8-2A12-4775-879D-B2941168BB2E}" srcOrd="7" destOrd="0" presId="urn:microsoft.com/office/officeart/2005/8/layout/radial5"/>
    <dgm:cxn modelId="{BCB06F81-FAC9-4D70-8379-79288FF74337}" type="presParOf" srcId="{BA5674C8-2A12-4775-879D-B2941168BB2E}" destId="{54F9E967-58A8-43CC-97A5-4C025F3C4407}" srcOrd="0" destOrd="0" presId="urn:microsoft.com/office/officeart/2005/8/layout/radial5"/>
    <dgm:cxn modelId="{7F55DFF0-407C-46CF-9686-B83BF584C124}" type="presParOf" srcId="{25E559A6-C93D-408C-B67D-2EF34443C8EF}" destId="{F275CA10-09A4-40CB-9CF3-2E062F0ED029}" srcOrd="8" destOrd="0" presId="urn:microsoft.com/office/officeart/2005/8/layout/radial5"/>
    <dgm:cxn modelId="{75AB9134-69DC-4AA9-9C83-2BA9FC3B1C3A}" type="presParOf" srcId="{25E559A6-C93D-408C-B67D-2EF34443C8EF}" destId="{8F195FB9-A0B0-497E-B196-029810C2283C}" srcOrd="9" destOrd="0" presId="urn:microsoft.com/office/officeart/2005/8/layout/radial5"/>
    <dgm:cxn modelId="{8485FA83-86D7-48D3-AD10-D87D1FFB59F8}" type="presParOf" srcId="{8F195FB9-A0B0-497E-B196-029810C2283C}" destId="{18008321-4331-489A-AF42-51F626CBF42D}" srcOrd="0" destOrd="0" presId="urn:microsoft.com/office/officeart/2005/8/layout/radial5"/>
    <dgm:cxn modelId="{DB51CF3C-865D-4063-9D99-B5A47F00946D}" type="presParOf" srcId="{25E559A6-C93D-408C-B67D-2EF34443C8EF}" destId="{92811304-47F7-48D4-94F4-AF7CF052428B}" srcOrd="10" destOrd="0" presId="urn:microsoft.com/office/officeart/2005/8/layout/radial5"/>
    <dgm:cxn modelId="{B7D502C2-628F-4BE2-A17C-4826C48FEA3B}" type="presParOf" srcId="{25E559A6-C93D-408C-B67D-2EF34443C8EF}" destId="{2A4656CE-561D-423A-94DC-80C83ED65B0D}" srcOrd="11" destOrd="0" presId="urn:microsoft.com/office/officeart/2005/8/layout/radial5"/>
    <dgm:cxn modelId="{33AF6EAB-A87F-4039-A732-2D2540C33329}" type="presParOf" srcId="{2A4656CE-561D-423A-94DC-80C83ED65B0D}" destId="{FDCA5D12-361E-4E69-B684-969F66818F3D}" srcOrd="0" destOrd="0" presId="urn:microsoft.com/office/officeart/2005/8/layout/radial5"/>
    <dgm:cxn modelId="{E0880685-93A5-4B8A-A6EF-F38A49E318C4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9BFED-B50D-4A1B-A5C0-C12ED417F585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F4393-9598-4F3D-B3E0-6AFD9099F833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8AFDE-A0E7-4F8B-A9E8-F102D789A7BE}" type="par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C9E724-BB45-431D-8894-986C0ACA7FCC}" type="sibTrans" cxnId="{FF54A8EA-364E-4259-B4A1-79EEFA6D832D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7A2180E-8832-42BD-BA59-86A98F32A04A}">
      <dgm:prSet phldrT="[Text]"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gm:t>
    </dgm:pt>
    <dgm:pt modelId="{E157C6A9-C21F-4348-9B09-560236D60C9D}" type="parTrans" cxnId="{29DC0731-62DE-449A-BE2F-A843FD83BABA}">
      <dgm:prSet custT="1"/>
      <dgm:spPr>
        <a:solidFill>
          <a:srgbClr val="BF6F4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2429199-81D4-42DE-AACB-453837214426}" type="sibTrans" cxnId="{29DC0731-62DE-449A-BE2F-A843FD83BAB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21A328B-933C-4B10-946A-F3D80D1076D2}">
      <dgm:prSet phldrT="[Text]"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82A64E1-F57C-4607-B7C8-101C0DFC14DA}" type="parTrans" cxnId="{C6C6EBAD-5F3D-4F65-A129-20101FA6DB7C}">
      <dgm:prSet custT="1"/>
      <dgm:spPr>
        <a:solidFill>
          <a:srgbClr val="B5BC57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A2EA1C6-93C5-4DAC-9731-05AD12DD2E3A}" type="sibTrans" cxnId="{C6C6EBAD-5F3D-4F65-A129-20101FA6DB7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92D6845-982B-4648-8D6F-3B8E86AFB3CA}">
      <dgm:prSet custT="1"/>
      <dgm:spPr>
        <a:solidFill>
          <a:srgbClr val="98C3C2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A65836C-F922-4651-A8E9-172284C55330}" type="parTrans" cxnId="{9EF86C59-AFCB-482B-9B78-4B30DA0BE5E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073CCE-1BD6-4AFE-A7B6-9259B9044DF2}" type="sibTrans" cxnId="{9EF86C59-AFCB-482B-9B78-4B30DA0BE5EA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B93C72B-E84C-48F4-BBF4-D15B6805D9FB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00CCD6D-9F78-4599-A439-1F7E7DA7FDCE}" type="parTrans" cxnId="{4BBEEECB-B931-465E-A9DB-EB66F776DD37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183734-D08E-4522-B621-B1D637431D41}" type="sibTrans" cxnId="{4BBEEECB-B931-465E-A9DB-EB66F776DD37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4EEC9C2-4192-4416-8788-982B3C1756E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4078DFE-F9D9-4B59-BBA0-0B86FEE4A6ED}" type="parTrans" cxnId="{8684F658-7B2C-4D87-BA1F-285DE0F2BDAC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E89D25-6476-4A30-8137-198174883B8C}" type="sibTrans" cxnId="{8684F658-7B2C-4D87-BA1F-285DE0F2BDAC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850977-9ACD-4DCB-87B2-E257D06E31AF}">
      <dgm:prSet custT="1"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4448BF1-EBF4-4F5B-999A-6BA510BD8AC3}" type="sibTrans" cxnId="{7041464A-D020-4551-926B-5CD825852B95}">
      <dgm:prSet/>
      <dgm:spPr/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3C79FBA-B7AE-49D2-A7E8-3BC5349033C6}" type="parTrans" cxnId="{7041464A-D020-4551-926B-5CD825852B95}">
      <dgm:prSet/>
      <dgm:spPr>
        <a:solidFill>
          <a:srgbClr val="00C5C0">
            <a:alpha val="50196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EC8CDF0-4F81-4F76-A46B-85606A93F7B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9D01ED5-8352-4F3D-8149-A518AC14F30A}" type="parTrans" cxnId="{06513599-CCD5-421B-ADCB-5B92F68119F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/>
        </a:p>
      </dgm:t>
    </dgm:pt>
    <dgm:pt modelId="{A539ECC5-DE29-463E-9D01-516135C43163}" type="sibTrans" cxnId="{06513599-CCD5-421B-ADCB-5B92F68119F8}">
      <dgm:prSet/>
      <dgm:spPr/>
      <dgm:t>
        <a:bodyPr/>
        <a:lstStyle/>
        <a:p>
          <a:endParaRPr lang="en-US" sz="1200"/>
        </a:p>
      </dgm:t>
    </dgm:pt>
    <dgm:pt modelId="{25E559A6-C93D-408C-B67D-2EF34443C8EF}" type="pres">
      <dgm:prSet presAssocID="{B189BFED-B50D-4A1B-A5C0-C12ED417F5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F6423-C84C-4CF1-A9D5-617692575E78}" type="pres">
      <dgm:prSet presAssocID="{3FEF4393-9598-4F3D-B3E0-6AFD9099F833}" presName="centerShape" presStyleLbl="node0" presStyleIdx="0" presStyleCnt="1"/>
      <dgm:spPr/>
      <dgm:t>
        <a:bodyPr/>
        <a:lstStyle/>
        <a:p>
          <a:endParaRPr lang="en-US"/>
        </a:p>
      </dgm:t>
    </dgm:pt>
    <dgm:pt modelId="{13F4B5AB-C9BB-42CD-881D-F7A4AE51E489}" type="pres">
      <dgm:prSet presAssocID="{14078DFE-F9D9-4B59-BBA0-0B86FEE4A6ED}" presName="parTrans" presStyleLbl="sibTrans2D1" presStyleIdx="0" presStyleCnt="6" custScaleX="158369" custLinFactNeighborY="-997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29ACD84-DB01-47F0-9694-875790529222}" type="pres">
      <dgm:prSet presAssocID="{14078DFE-F9D9-4B59-BBA0-0B86FEE4A6E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2FA1766-13E6-4AE6-ADF1-D4AEE971271C}" type="pres">
      <dgm:prSet presAssocID="{E4EEC9C2-4192-4416-8788-982B3C1756E2}" presName="node" presStyleLbl="node1" presStyleIdx="0" presStyleCnt="6" custScaleX="115483" custScaleY="10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CE5D-1229-4C05-B2FF-0C6E8FDDD514}" type="pres">
      <dgm:prSet presAssocID="{E00CCD6D-9F78-4599-A439-1F7E7DA7FDCE}" presName="parTrans" presStyleLbl="sibTrans2D1" presStyleIdx="1" presStyleCnt="6" custScaleX="151927" custLinFactNeighborX="14898" custLinFactNeighborY="-1197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B3A30AE-A39A-44A8-A8FF-B2DCDE12F1E4}" type="pres">
      <dgm:prSet presAssocID="{E00CCD6D-9F78-4599-A439-1F7E7DA7FD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F7C9F7A-FE25-46BC-9C9D-BEBA32B372B9}" type="pres">
      <dgm:prSet presAssocID="{4B93C72B-E84C-48F4-BBF4-D15B6805D9FB}" presName="node" presStyleLbl="node1" presStyleIdx="1" presStyleCnt="6" custScaleX="104160" custRadScaleRad="106398" custRadScaleInc="5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5E4A4-433E-46C6-AFE6-09AE8823FEA9}" type="pres">
      <dgm:prSet presAssocID="{19D01ED5-8352-4F3D-8149-A518AC14F30A}" presName="parTrans" presStyleLbl="sibTrans2D1" presStyleIdx="2" presStyleCnt="6" custScaleX="162723" custLinFactNeighborX="12108" custLinFactNeighborY="4184" custRadScaleRad="0" custRadScaleInc="-2147483648"/>
      <dgm:spPr/>
      <dgm:t>
        <a:bodyPr/>
        <a:lstStyle/>
        <a:p>
          <a:endParaRPr lang="en-US"/>
        </a:p>
      </dgm:t>
    </dgm:pt>
    <dgm:pt modelId="{C377C8C3-356F-4EE3-871C-A65D19C45983}" type="pres">
      <dgm:prSet presAssocID="{19D01ED5-8352-4F3D-8149-A518AC14F30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BBFC28-3685-4F81-809F-661715789C9A}" type="pres">
      <dgm:prSet presAssocID="{1EC8CDF0-4F81-4F76-A46B-85606A93F7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74C8-2A12-4775-879D-B2941168BB2E}" type="pres">
      <dgm:prSet presAssocID="{EA65836C-F922-4651-A8E9-172284C55330}" presName="parTrans" presStyleLbl="sibTrans2D1" presStyleIdx="3" presStyleCnt="6" custScaleX="158821" custLinFactNeighborX="6825" custLinFactNeighborY="1201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4F9E967-58A8-43CC-97A5-4C025F3C4407}" type="pres">
      <dgm:prSet presAssocID="{EA65836C-F922-4651-A8E9-172284C5533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275CA10-09A4-40CB-9CF3-2E062F0ED029}" type="pres">
      <dgm:prSet presAssocID="{F92D6845-982B-4648-8D6F-3B8E86AFB3CA}" presName="node" presStyleLbl="node1" presStyleIdx="3" presStyleCnt="6" custScaleX="102286" custRadScaleRad="100519" custRadScaleInc="-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95FB9-A0B0-497E-B196-029810C2283C}" type="pres">
      <dgm:prSet presAssocID="{E157C6A9-C21F-4348-9B09-560236D60C9D}" presName="parTrans" presStyleLbl="sibTrans2D1" presStyleIdx="4" presStyleCnt="6" custScaleX="154716" custLinFactNeighborX="-3910" custLinFactNeighborY="14500" custRadScaleRad="4598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8008321-4331-489A-AF42-51F626CBF42D}" type="pres">
      <dgm:prSet presAssocID="{E157C6A9-C21F-4348-9B09-560236D60C9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811304-47F7-48D4-94F4-AF7CF052428B}" type="pres">
      <dgm:prSet presAssocID="{A7A2180E-8832-42BD-BA59-86A98F32A04A}" presName="node" presStyleLbl="node1" presStyleIdx="4" presStyleCnt="6" custScaleX="99567" custScaleY="93875" custRadScaleRad="9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56CE-561D-423A-94DC-80C83ED65B0D}" type="pres">
      <dgm:prSet presAssocID="{382A64E1-F57C-4607-B7C8-101C0DFC14DA}" presName="parTrans" presStyleLbl="sibTrans2D1" presStyleIdx="5" presStyleCnt="6" custScaleX="154466" custLinFactNeighborX="-9830" custLinFactNeighborY="-9262" custRadScaleRad="2645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DCA5D12-361E-4E69-B684-969F66818F3D}" type="pres">
      <dgm:prSet presAssocID="{382A64E1-F57C-4607-B7C8-101C0DFC14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1E4D9A3-1B75-400A-8E77-05616F1914DA}" type="pres">
      <dgm:prSet presAssocID="{321A328B-933C-4B10-946A-F3D80D1076D2}" presName="node" presStyleLbl="node1" presStyleIdx="5" presStyleCnt="6" custScaleX="101162" custRadScaleRad="99951" custRadScaleInc="-2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375F8-DE48-4AB3-9CAA-7902AC38FB42}" type="presOf" srcId="{382A64E1-F57C-4607-B7C8-101C0DFC14DA}" destId="{2A4656CE-561D-423A-94DC-80C83ED65B0D}" srcOrd="0" destOrd="0" presId="urn:microsoft.com/office/officeart/2005/8/layout/radial5"/>
    <dgm:cxn modelId="{B1E6BC8E-64A5-4BCB-8043-30A2ED92F1EE}" type="presOf" srcId="{3FEF4393-9598-4F3D-B3E0-6AFD9099F833}" destId="{5A0F6423-C84C-4CF1-A9D5-617692575E78}" srcOrd="0" destOrd="0" presId="urn:microsoft.com/office/officeart/2005/8/layout/radial5"/>
    <dgm:cxn modelId="{0F1D7392-80EC-4A35-B707-E9A2F4FF956E}" type="presOf" srcId="{14078DFE-F9D9-4B59-BBA0-0B86FEE4A6ED}" destId="{329ACD84-DB01-47F0-9694-875790529222}" srcOrd="1" destOrd="0" presId="urn:microsoft.com/office/officeart/2005/8/layout/radial5"/>
    <dgm:cxn modelId="{9EF86C59-AFCB-482B-9B78-4B30DA0BE5EA}" srcId="{3FEF4393-9598-4F3D-B3E0-6AFD9099F833}" destId="{F92D6845-982B-4648-8D6F-3B8E86AFB3CA}" srcOrd="3" destOrd="0" parTransId="{EA65836C-F922-4651-A8E9-172284C55330}" sibTransId="{D7073CCE-1BD6-4AFE-A7B6-9259B9044DF2}"/>
    <dgm:cxn modelId="{B5A842EC-74C7-4023-A237-B85D31B49C1E}" type="presOf" srcId="{19D01ED5-8352-4F3D-8149-A518AC14F30A}" destId="{C377C8C3-356F-4EE3-871C-A65D19C45983}" srcOrd="1" destOrd="0" presId="urn:microsoft.com/office/officeart/2005/8/layout/radial5"/>
    <dgm:cxn modelId="{2AB2C127-1BE2-4E6A-B5E7-220F7BBC82BF}" type="presOf" srcId="{E157C6A9-C21F-4348-9B09-560236D60C9D}" destId="{18008321-4331-489A-AF42-51F626CBF42D}" srcOrd="1" destOrd="0" presId="urn:microsoft.com/office/officeart/2005/8/layout/radial5"/>
    <dgm:cxn modelId="{8684F658-7B2C-4D87-BA1F-285DE0F2BDAC}" srcId="{3FEF4393-9598-4F3D-B3E0-6AFD9099F833}" destId="{E4EEC9C2-4192-4416-8788-982B3C1756E2}" srcOrd="0" destOrd="0" parTransId="{14078DFE-F9D9-4B59-BBA0-0B86FEE4A6ED}" sibTransId="{56E89D25-6476-4A30-8137-198174883B8C}"/>
    <dgm:cxn modelId="{DBA6A212-20F3-4D85-8770-D0CFCA3DC74E}" type="presOf" srcId="{E4EEC9C2-4192-4416-8788-982B3C1756E2}" destId="{22FA1766-13E6-4AE6-ADF1-D4AEE971271C}" srcOrd="0" destOrd="0" presId="urn:microsoft.com/office/officeart/2005/8/layout/radial5"/>
    <dgm:cxn modelId="{4BBEEECB-B931-465E-A9DB-EB66F776DD37}" srcId="{3FEF4393-9598-4F3D-B3E0-6AFD9099F833}" destId="{4B93C72B-E84C-48F4-BBF4-D15B6805D9FB}" srcOrd="1" destOrd="0" parTransId="{E00CCD6D-9F78-4599-A439-1F7E7DA7FDCE}" sibTransId="{EC183734-D08E-4522-B621-B1D637431D41}"/>
    <dgm:cxn modelId="{1555AB05-534A-45DB-B322-5348A92F5A55}" type="presOf" srcId="{E157C6A9-C21F-4348-9B09-560236D60C9D}" destId="{8F195FB9-A0B0-497E-B196-029810C2283C}" srcOrd="0" destOrd="0" presId="urn:microsoft.com/office/officeart/2005/8/layout/radial5"/>
    <dgm:cxn modelId="{80266666-7E83-497F-9563-1CC64BF404DB}" type="presOf" srcId="{19D01ED5-8352-4F3D-8149-A518AC14F30A}" destId="{3B45E4A4-433E-46C6-AFE6-09AE8823FEA9}" srcOrd="0" destOrd="0" presId="urn:microsoft.com/office/officeart/2005/8/layout/radial5"/>
    <dgm:cxn modelId="{AD97C8B6-66AE-4177-9A8C-BDF5499A566D}" type="presOf" srcId="{382A64E1-F57C-4607-B7C8-101C0DFC14DA}" destId="{FDCA5D12-361E-4E69-B684-969F66818F3D}" srcOrd="1" destOrd="0" presId="urn:microsoft.com/office/officeart/2005/8/layout/radial5"/>
    <dgm:cxn modelId="{AEC320BE-3B62-404C-BA1D-51D8C3C5E7FB}" type="presOf" srcId="{B189BFED-B50D-4A1B-A5C0-C12ED417F585}" destId="{25E559A6-C93D-408C-B67D-2EF34443C8EF}" srcOrd="0" destOrd="0" presId="urn:microsoft.com/office/officeart/2005/8/layout/radial5"/>
    <dgm:cxn modelId="{CA3B6CFE-A764-4450-8C25-716FF244AE12}" type="presOf" srcId="{EA65836C-F922-4651-A8E9-172284C55330}" destId="{54F9E967-58A8-43CC-97A5-4C025F3C4407}" srcOrd="1" destOrd="0" presId="urn:microsoft.com/office/officeart/2005/8/layout/radial5"/>
    <dgm:cxn modelId="{0DE37B39-C132-4231-939D-29A06699C897}" type="presOf" srcId="{321A328B-933C-4B10-946A-F3D80D1076D2}" destId="{F1E4D9A3-1B75-400A-8E77-05616F1914DA}" srcOrd="0" destOrd="0" presId="urn:microsoft.com/office/officeart/2005/8/layout/radial5"/>
    <dgm:cxn modelId="{963874EF-60E3-430B-93D8-21F19B43B2D3}" type="presOf" srcId="{1EC8CDF0-4F81-4F76-A46B-85606A93F7B4}" destId="{E0BBFC28-3685-4F81-809F-661715789C9A}" srcOrd="0" destOrd="0" presId="urn:microsoft.com/office/officeart/2005/8/layout/radial5"/>
    <dgm:cxn modelId="{2826BE9C-B84B-4101-AE7F-D5E916362919}" type="presOf" srcId="{4B93C72B-E84C-48F4-BBF4-D15B6805D9FB}" destId="{CF7C9F7A-FE25-46BC-9C9D-BEBA32B372B9}" srcOrd="0" destOrd="0" presId="urn:microsoft.com/office/officeart/2005/8/layout/radial5"/>
    <dgm:cxn modelId="{06513599-CCD5-421B-ADCB-5B92F68119F8}" srcId="{3FEF4393-9598-4F3D-B3E0-6AFD9099F833}" destId="{1EC8CDF0-4F81-4F76-A46B-85606A93F7B4}" srcOrd="2" destOrd="0" parTransId="{19D01ED5-8352-4F3D-8149-A518AC14F30A}" sibTransId="{A539ECC5-DE29-463E-9D01-516135C43163}"/>
    <dgm:cxn modelId="{E487B89C-399D-4617-B55E-C92FB767434B}" type="presOf" srcId="{F92D6845-982B-4648-8D6F-3B8E86AFB3CA}" destId="{F275CA10-09A4-40CB-9CF3-2E062F0ED029}" srcOrd="0" destOrd="0" presId="urn:microsoft.com/office/officeart/2005/8/layout/radial5"/>
    <dgm:cxn modelId="{67D9FEAE-F853-4BDF-9021-9CA3BBBE6564}" type="presOf" srcId="{EA65836C-F922-4651-A8E9-172284C55330}" destId="{BA5674C8-2A12-4775-879D-B2941168BB2E}" srcOrd="0" destOrd="0" presId="urn:microsoft.com/office/officeart/2005/8/layout/radial5"/>
    <dgm:cxn modelId="{0CC568F8-DEFB-4832-AD7D-F57B0B932766}" type="presOf" srcId="{E00CCD6D-9F78-4599-A439-1F7E7DA7FDCE}" destId="{DE67CE5D-1229-4C05-B2FF-0C6E8FDDD514}" srcOrd="0" destOrd="0" presId="urn:microsoft.com/office/officeart/2005/8/layout/radial5"/>
    <dgm:cxn modelId="{7041464A-D020-4551-926B-5CD825852B95}" srcId="{B189BFED-B50D-4A1B-A5C0-C12ED417F585}" destId="{0D850977-9ACD-4DCB-87B2-E257D06E31AF}" srcOrd="1" destOrd="0" parTransId="{F3C79FBA-B7AE-49D2-A7E8-3BC5349033C6}" sibTransId="{84448BF1-EBF4-4F5B-999A-6BA510BD8AC3}"/>
    <dgm:cxn modelId="{29DC0731-62DE-449A-BE2F-A843FD83BABA}" srcId="{3FEF4393-9598-4F3D-B3E0-6AFD9099F833}" destId="{A7A2180E-8832-42BD-BA59-86A98F32A04A}" srcOrd="4" destOrd="0" parTransId="{E157C6A9-C21F-4348-9B09-560236D60C9D}" sibTransId="{E2429199-81D4-42DE-AACB-453837214426}"/>
    <dgm:cxn modelId="{A1098E83-4372-454F-A475-7209065BDAD6}" type="presOf" srcId="{E00CCD6D-9F78-4599-A439-1F7E7DA7FDCE}" destId="{5B3A30AE-A39A-44A8-A8FF-B2DCDE12F1E4}" srcOrd="1" destOrd="0" presId="urn:microsoft.com/office/officeart/2005/8/layout/radial5"/>
    <dgm:cxn modelId="{76AC5691-2135-44B6-A625-BFF08E777FAA}" type="presOf" srcId="{14078DFE-F9D9-4B59-BBA0-0B86FEE4A6ED}" destId="{13F4B5AB-C9BB-42CD-881D-F7A4AE51E489}" srcOrd="0" destOrd="0" presId="urn:microsoft.com/office/officeart/2005/8/layout/radial5"/>
    <dgm:cxn modelId="{C6C6EBAD-5F3D-4F65-A129-20101FA6DB7C}" srcId="{3FEF4393-9598-4F3D-B3E0-6AFD9099F833}" destId="{321A328B-933C-4B10-946A-F3D80D1076D2}" srcOrd="5" destOrd="0" parTransId="{382A64E1-F57C-4607-B7C8-101C0DFC14DA}" sibTransId="{4A2EA1C6-93C5-4DAC-9731-05AD12DD2E3A}"/>
    <dgm:cxn modelId="{FF54A8EA-364E-4259-B4A1-79EEFA6D832D}" srcId="{B189BFED-B50D-4A1B-A5C0-C12ED417F585}" destId="{3FEF4393-9598-4F3D-B3E0-6AFD9099F833}" srcOrd="0" destOrd="0" parTransId="{36F8AFDE-A0E7-4F8B-A9E8-F102D789A7BE}" sibTransId="{9CC9E724-BB45-431D-8894-986C0ACA7FCC}"/>
    <dgm:cxn modelId="{C6F0941C-0E55-424C-9177-DEF421CCF040}" type="presOf" srcId="{A7A2180E-8832-42BD-BA59-86A98F32A04A}" destId="{92811304-47F7-48D4-94F4-AF7CF052428B}" srcOrd="0" destOrd="0" presId="urn:microsoft.com/office/officeart/2005/8/layout/radial5"/>
    <dgm:cxn modelId="{94B98692-C1EA-42EA-83A8-DC0A7142DD6F}" type="presParOf" srcId="{25E559A6-C93D-408C-B67D-2EF34443C8EF}" destId="{5A0F6423-C84C-4CF1-A9D5-617692575E78}" srcOrd="0" destOrd="0" presId="urn:microsoft.com/office/officeart/2005/8/layout/radial5"/>
    <dgm:cxn modelId="{E43B5221-7B43-4D02-8495-263DE2A52EC3}" type="presParOf" srcId="{25E559A6-C93D-408C-B67D-2EF34443C8EF}" destId="{13F4B5AB-C9BB-42CD-881D-F7A4AE51E489}" srcOrd="1" destOrd="0" presId="urn:microsoft.com/office/officeart/2005/8/layout/radial5"/>
    <dgm:cxn modelId="{D11E9FE8-14CE-4235-A83A-BB1AA87E8D8A}" type="presParOf" srcId="{13F4B5AB-C9BB-42CD-881D-F7A4AE51E489}" destId="{329ACD84-DB01-47F0-9694-875790529222}" srcOrd="0" destOrd="0" presId="urn:microsoft.com/office/officeart/2005/8/layout/radial5"/>
    <dgm:cxn modelId="{2A77E1CA-BF63-450F-8700-457397F76C9B}" type="presParOf" srcId="{25E559A6-C93D-408C-B67D-2EF34443C8EF}" destId="{22FA1766-13E6-4AE6-ADF1-D4AEE971271C}" srcOrd="2" destOrd="0" presId="urn:microsoft.com/office/officeart/2005/8/layout/radial5"/>
    <dgm:cxn modelId="{32905064-DCAB-4A9D-AEEE-57E5E181B37A}" type="presParOf" srcId="{25E559A6-C93D-408C-B67D-2EF34443C8EF}" destId="{DE67CE5D-1229-4C05-B2FF-0C6E8FDDD514}" srcOrd="3" destOrd="0" presId="urn:microsoft.com/office/officeart/2005/8/layout/radial5"/>
    <dgm:cxn modelId="{6A1AAB77-628E-419F-A686-4DD3ECF73AA7}" type="presParOf" srcId="{DE67CE5D-1229-4C05-B2FF-0C6E8FDDD514}" destId="{5B3A30AE-A39A-44A8-A8FF-B2DCDE12F1E4}" srcOrd="0" destOrd="0" presId="urn:microsoft.com/office/officeart/2005/8/layout/radial5"/>
    <dgm:cxn modelId="{AB350745-E997-4CE5-97D1-C315DB0E7D2C}" type="presParOf" srcId="{25E559A6-C93D-408C-B67D-2EF34443C8EF}" destId="{CF7C9F7A-FE25-46BC-9C9D-BEBA32B372B9}" srcOrd="4" destOrd="0" presId="urn:microsoft.com/office/officeart/2005/8/layout/radial5"/>
    <dgm:cxn modelId="{1098DDE6-4141-45E1-BBE8-B98C63F7ED13}" type="presParOf" srcId="{25E559A6-C93D-408C-B67D-2EF34443C8EF}" destId="{3B45E4A4-433E-46C6-AFE6-09AE8823FEA9}" srcOrd="5" destOrd="0" presId="urn:microsoft.com/office/officeart/2005/8/layout/radial5"/>
    <dgm:cxn modelId="{C7E79683-106D-4703-88C7-AEF1B6802BF0}" type="presParOf" srcId="{3B45E4A4-433E-46C6-AFE6-09AE8823FEA9}" destId="{C377C8C3-356F-4EE3-871C-A65D19C45983}" srcOrd="0" destOrd="0" presId="urn:microsoft.com/office/officeart/2005/8/layout/radial5"/>
    <dgm:cxn modelId="{211D3A2C-71A0-44B6-9CCD-098782E03EE8}" type="presParOf" srcId="{25E559A6-C93D-408C-B67D-2EF34443C8EF}" destId="{E0BBFC28-3685-4F81-809F-661715789C9A}" srcOrd="6" destOrd="0" presId="urn:microsoft.com/office/officeart/2005/8/layout/radial5"/>
    <dgm:cxn modelId="{243D6A76-3FC3-471B-A7F0-5AB1FEC84F9F}" type="presParOf" srcId="{25E559A6-C93D-408C-B67D-2EF34443C8EF}" destId="{BA5674C8-2A12-4775-879D-B2941168BB2E}" srcOrd="7" destOrd="0" presId="urn:microsoft.com/office/officeart/2005/8/layout/radial5"/>
    <dgm:cxn modelId="{F58B8F76-84E1-4F7F-8819-FB2324627C58}" type="presParOf" srcId="{BA5674C8-2A12-4775-879D-B2941168BB2E}" destId="{54F9E967-58A8-43CC-97A5-4C025F3C4407}" srcOrd="0" destOrd="0" presId="urn:microsoft.com/office/officeart/2005/8/layout/radial5"/>
    <dgm:cxn modelId="{3764FB5B-6641-482C-A106-6A68DAE76960}" type="presParOf" srcId="{25E559A6-C93D-408C-B67D-2EF34443C8EF}" destId="{F275CA10-09A4-40CB-9CF3-2E062F0ED029}" srcOrd="8" destOrd="0" presId="urn:microsoft.com/office/officeart/2005/8/layout/radial5"/>
    <dgm:cxn modelId="{1D4ABD54-D624-4E43-9372-9E03AF8FEAE6}" type="presParOf" srcId="{25E559A6-C93D-408C-B67D-2EF34443C8EF}" destId="{8F195FB9-A0B0-497E-B196-029810C2283C}" srcOrd="9" destOrd="0" presId="urn:microsoft.com/office/officeart/2005/8/layout/radial5"/>
    <dgm:cxn modelId="{F4C7C9DD-FFB9-43BD-8020-A8F94FC6D1C0}" type="presParOf" srcId="{8F195FB9-A0B0-497E-B196-029810C2283C}" destId="{18008321-4331-489A-AF42-51F626CBF42D}" srcOrd="0" destOrd="0" presId="urn:microsoft.com/office/officeart/2005/8/layout/radial5"/>
    <dgm:cxn modelId="{D7FC2641-A5F5-4785-9559-92E2CB6BD8EB}" type="presParOf" srcId="{25E559A6-C93D-408C-B67D-2EF34443C8EF}" destId="{92811304-47F7-48D4-94F4-AF7CF052428B}" srcOrd="10" destOrd="0" presId="urn:microsoft.com/office/officeart/2005/8/layout/radial5"/>
    <dgm:cxn modelId="{908601B9-296E-40B4-9762-B65E641D0794}" type="presParOf" srcId="{25E559A6-C93D-408C-B67D-2EF34443C8EF}" destId="{2A4656CE-561D-423A-94DC-80C83ED65B0D}" srcOrd="11" destOrd="0" presId="urn:microsoft.com/office/officeart/2005/8/layout/radial5"/>
    <dgm:cxn modelId="{ACE2EA9C-FA28-48E2-8C15-EFEF7FDD7FF9}" type="presParOf" srcId="{2A4656CE-561D-423A-94DC-80C83ED65B0D}" destId="{FDCA5D12-361E-4E69-B684-969F66818F3D}" srcOrd="0" destOrd="0" presId="urn:microsoft.com/office/officeart/2005/8/layout/radial5"/>
    <dgm:cxn modelId="{58F5F0A5-9FF1-4E0D-A85C-5966843FBEEA}" type="presParOf" srcId="{25E559A6-C93D-408C-B67D-2EF34443C8EF}" destId="{F1E4D9A3-1B75-400A-8E77-05616F1914D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54834" y="1955190"/>
          <a:ext cx="1233119" cy="123311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35420" y="2135776"/>
        <a:ext cx="871947" cy="871947"/>
      </dsp:txXfrm>
    </dsp:sp>
    <dsp:sp modelId="{13F4B5AB-C9BB-42CD-881D-F7A4AE51E489}">
      <dsp:nvSpPr>
        <dsp:cNvPr id="0" name=""/>
        <dsp:cNvSpPr/>
      </dsp:nvSpPr>
      <dsp:spPr>
        <a:xfrm rot="16200000">
          <a:off x="3019577" y="1397796"/>
          <a:ext cx="503632" cy="460034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88582" y="1558808"/>
        <a:ext cx="365622" cy="276020"/>
      </dsp:txXfrm>
    </dsp:sp>
    <dsp:sp modelId="{22FA1766-13E6-4AE6-ADF1-D4AEE971271C}">
      <dsp:nvSpPr>
        <dsp:cNvPr id="0" name=""/>
        <dsp:cNvSpPr/>
      </dsp:nvSpPr>
      <dsp:spPr>
        <a:xfrm>
          <a:off x="2476989" y="2125"/>
          <a:ext cx="1588809" cy="1353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09665" y="200273"/>
        <a:ext cx="1123457" cy="956745"/>
      </dsp:txXfrm>
    </dsp:sp>
    <dsp:sp modelId="{DE67CE5D-1229-4C05-B2FF-0C6E8FDDD514}">
      <dsp:nvSpPr>
        <dsp:cNvPr id="0" name=""/>
        <dsp:cNvSpPr/>
      </dsp:nvSpPr>
      <dsp:spPr>
        <a:xfrm rot="19899702">
          <a:off x="3880553" y="1845703"/>
          <a:ext cx="518620" cy="460034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88823" y="1970465"/>
        <a:ext cx="380610" cy="276020"/>
      </dsp:txXfrm>
    </dsp:sp>
    <dsp:sp modelId="{CF7C9F7A-FE25-46BC-9C9D-BEBA32B372B9}">
      <dsp:nvSpPr>
        <dsp:cNvPr id="0" name=""/>
        <dsp:cNvSpPr/>
      </dsp:nvSpPr>
      <dsp:spPr>
        <a:xfrm>
          <a:off x="4262784" y="939123"/>
          <a:ext cx="1562898" cy="1353041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91665" y="1137271"/>
        <a:ext cx="1105136" cy="956745"/>
      </dsp:txXfrm>
    </dsp:sp>
    <dsp:sp modelId="{3B45E4A4-433E-46C6-AFE6-09AE8823FEA9}">
      <dsp:nvSpPr>
        <dsp:cNvPr id="0" name=""/>
        <dsp:cNvSpPr/>
      </dsp:nvSpPr>
      <dsp:spPr>
        <a:xfrm rot="1788894">
          <a:off x="3834822" y="2847518"/>
          <a:ext cx="609647" cy="46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43956" y="2905216"/>
        <a:ext cx="471637" cy="276020"/>
      </dsp:txXfrm>
    </dsp:sp>
    <dsp:sp modelId="{E0BBFC28-3685-4F81-809F-661715789C9A}">
      <dsp:nvSpPr>
        <dsp:cNvPr id="0" name=""/>
        <dsp:cNvSpPr/>
      </dsp:nvSpPr>
      <dsp:spPr>
        <a:xfrm>
          <a:off x="4288763" y="2927517"/>
          <a:ext cx="1568040" cy="1353041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18397" y="3125665"/>
        <a:ext cx="1108772" cy="956745"/>
      </dsp:txXfrm>
    </dsp:sp>
    <dsp:sp modelId="{BA5674C8-2A12-4775-879D-B2941168BB2E}">
      <dsp:nvSpPr>
        <dsp:cNvPr id="0" name=""/>
        <dsp:cNvSpPr/>
      </dsp:nvSpPr>
      <dsp:spPr>
        <a:xfrm rot="5339561">
          <a:off x="3055623" y="3286337"/>
          <a:ext cx="507072" cy="460034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123415" y="3309350"/>
        <a:ext cx="369062" cy="276020"/>
      </dsp:txXfrm>
    </dsp:sp>
    <dsp:sp modelId="{F275CA10-09A4-40CB-9CF3-2E062F0ED029}">
      <dsp:nvSpPr>
        <dsp:cNvPr id="0" name=""/>
        <dsp:cNvSpPr/>
      </dsp:nvSpPr>
      <dsp:spPr>
        <a:xfrm>
          <a:off x="2447896" y="3790458"/>
          <a:ext cx="1713641" cy="1353041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98853" y="3988606"/>
        <a:ext cx="1211727" cy="956745"/>
      </dsp:txXfrm>
    </dsp:sp>
    <dsp:sp modelId="{8F195FB9-A0B0-497E-B196-029810C2283C}">
      <dsp:nvSpPr>
        <dsp:cNvPr id="0" name=""/>
        <dsp:cNvSpPr/>
      </dsp:nvSpPr>
      <dsp:spPr>
        <a:xfrm rot="9042750">
          <a:off x="2229369" y="2846791"/>
          <a:ext cx="472581" cy="460034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58559" y="2905041"/>
        <a:ext cx="334571" cy="276020"/>
      </dsp:txXfrm>
    </dsp:sp>
    <dsp:sp modelId="{92811304-47F7-48D4-94F4-AF7CF052428B}">
      <dsp:nvSpPr>
        <dsp:cNvPr id="0" name=""/>
        <dsp:cNvSpPr/>
      </dsp:nvSpPr>
      <dsp:spPr>
        <a:xfrm>
          <a:off x="830240" y="2895081"/>
          <a:ext cx="1541398" cy="1227208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kern="120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55973" y="3074801"/>
        <a:ext cx="1089932" cy="867768"/>
      </dsp:txXfrm>
    </dsp:sp>
    <dsp:sp modelId="{2A4656CE-561D-423A-94DC-80C83ED65B0D}">
      <dsp:nvSpPr>
        <dsp:cNvPr id="0" name=""/>
        <dsp:cNvSpPr/>
      </dsp:nvSpPr>
      <dsp:spPr>
        <a:xfrm rot="12531672">
          <a:off x="2192616" y="1880957"/>
          <a:ext cx="486628" cy="460034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22055" y="2006272"/>
        <a:ext cx="348618" cy="276020"/>
      </dsp:txXfrm>
    </dsp:sp>
    <dsp:sp modelId="{F1E4D9A3-1B75-400A-8E77-05616F1914DA}">
      <dsp:nvSpPr>
        <dsp:cNvPr id="0" name=""/>
        <dsp:cNvSpPr/>
      </dsp:nvSpPr>
      <dsp:spPr>
        <a:xfrm>
          <a:off x="729928" y="939140"/>
          <a:ext cx="1613475" cy="1353041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966216" y="1137288"/>
        <a:ext cx="1140899" cy="9567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54834" y="1955190"/>
          <a:ext cx="1233119" cy="123311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35420" y="2135776"/>
        <a:ext cx="871947" cy="871947"/>
      </dsp:txXfrm>
    </dsp:sp>
    <dsp:sp modelId="{13F4B5AB-C9BB-42CD-881D-F7A4AE51E489}">
      <dsp:nvSpPr>
        <dsp:cNvPr id="0" name=""/>
        <dsp:cNvSpPr/>
      </dsp:nvSpPr>
      <dsp:spPr>
        <a:xfrm rot="16200000">
          <a:off x="3019577" y="1397796"/>
          <a:ext cx="503632" cy="460034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88582" y="1558808"/>
        <a:ext cx="365622" cy="276020"/>
      </dsp:txXfrm>
    </dsp:sp>
    <dsp:sp modelId="{22FA1766-13E6-4AE6-ADF1-D4AEE971271C}">
      <dsp:nvSpPr>
        <dsp:cNvPr id="0" name=""/>
        <dsp:cNvSpPr/>
      </dsp:nvSpPr>
      <dsp:spPr>
        <a:xfrm>
          <a:off x="2476989" y="2125"/>
          <a:ext cx="1588809" cy="1353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09665" y="200273"/>
        <a:ext cx="1123457" cy="956745"/>
      </dsp:txXfrm>
    </dsp:sp>
    <dsp:sp modelId="{DE67CE5D-1229-4C05-B2FF-0C6E8FDDD514}">
      <dsp:nvSpPr>
        <dsp:cNvPr id="0" name=""/>
        <dsp:cNvSpPr/>
      </dsp:nvSpPr>
      <dsp:spPr>
        <a:xfrm rot="19899702">
          <a:off x="3880553" y="1845703"/>
          <a:ext cx="518620" cy="460034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88823" y="1970465"/>
        <a:ext cx="380610" cy="276020"/>
      </dsp:txXfrm>
    </dsp:sp>
    <dsp:sp modelId="{CF7C9F7A-FE25-46BC-9C9D-BEBA32B372B9}">
      <dsp:nvSpPr>
        <dsp:cNvPr id="0" name=""/>
        <dsp:cNvSpPr/>
      </dsp:nvSpPr>
      <dsp:spPr>
        <a:xfrm>
          <a:off x="4262784" y="939123"/>
          <a:ext cx="1562898" cy="1353041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91665" y="1137271"/>
        <a:ext cx="1105136" cy="956745"/>
      </dsp:txXfrm>
    </dsp:sp>
    <dsp:sp modelId="{3B45E4A4-433E-46C6-AFE6-09AE8823FEA9}">
      <dsp:nvSpPr>
        <dsp:cNvPr id="0" name=""/>
        <dsp:cNvSpPr/>
      </dsp:nvSpPr>
      <dsp:spPr>
        <a:xfrm rot="1788894">
          <a:off x="3834822" y="2847518"/>
          <a:ext cx="609647" cy="46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43956" y="2905216"/>
        <a:ext cx="471637" cy="276020"/>
      </dsp:txXfrm>
    </dsp:sp>
    <dsp:sp modelId="{E0BBFC28-3685-4F81-809F-661715789C9A}">
      <dsp:nvSpPr>
        <dsp:cNvPr id="0" name=""/>
        <dsp:cNvSpPr/>
      </dsp:nvSpPr>
      <dsp:spPr>
        <a:xfrm>
          <a:off x="4288763" y="2927517"/>
          <a:ext cx="1568040" cy="1353041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18397" y="3125665"/>
        <a:ext cx="1108772" cy="956745"/>
      </dsp:txXfrm>
    </dsp:sp>
    <dsp:sp modelId="{BA5674C8-2A12-4775-879D-B2941168BB2E}">
      <dsp:nvSpPr>
        <dsp:cNvPr id="0" name=""/>
        <dsp:cNvSpPr/>
      </dsp:nvSpPr>
      <dsp:spPr>
        <a:xfrm rot="5339561">
          <a:off x="3055623" y="3286337"/>
          <a:ext cx="507072" cy="460034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123415" y="3309350"/>
        <a:ext cx="369062" cy="276020"/>
      </dsp:txXfrm>
    </dsp:sp>
    <dsp:sp modelId="{F275CA10-09A4-40CB-9CF3-2E062F0ED029}">
      <dsp:nvSpPr>
        <dsp:cNvPr id="0" name=""/>
        <dsp:cNvSpPr/>
      </dsp:nvSpPr>
      <dsp:spPr>
        <a:xfrm>
          <a:off x="2447896" y="3790458"/>
          <a:ext cx="1713641" cy="1353041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98853" y="3988606"/>
        <a:ext cx="1211727" cy="956745"/>
      </dsp:txXfrm>
    </dsp:sp>
    <dsp:sp modelId="{8F195FB9-A0B0-497E-B196-029810C2283C}">
      <dsp:nvSpPr>
        <dsp:cNvPr id="0" name=""/>
        <dsp:cNvSpPr/>
      </dsp:nvSpPr>
      <dsp:spPr>
        <a:xfrm rot="9042750">
          <a:off x="2229369" y="2846791"/>
          <a:ext cx="472581" cy="460034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58559" y="2905041"/>
        <a:ext cx="334571" cy="276020"/>
      </dsp:txXfrm>
    </dsp:sp>
    <dsp:sp modelId="{92811304-47F7-48D4-94F4-AF7CF052428B}">
      <dsp:nvSpPr>
        <dsp:cNvPr id="0" name=""/>
        <dsp:cNvSpPr/>
      </dsp:nvSpPr>
      <dsp:spPr>
        <a:xfrm>
          <a:off x="830240" y="2895081"/>
          <a:ext cx="1541398" cy="1227208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kern="120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55973" y="3074801"/>
        <a:ext cx="1089932" cy="867768"/>
      </dsp:txXfrm>
    </dsp:sp>
    <dsp:sp modelId="{2A4656CE-561D-423A-94DC-80C83ED65B0D}">
      <dsp:nvSpPr>
        <dsp:cNvPr id="0" name=""/>
        <dsp:cNvSpPr/>
      </dsp:nvSpPr>
      <dsp:spPr>
        <a:xfrm rot="12531672">
          <a:off x="2192616" y="1880957"/>
          <a:ext cx="486628" cy="460034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22055" y="2006272"/>
        <a:ext cx="348618" cy="276020"/>
      </dsp:txXfrm>
    </dsp:sp>
    <dsp:sp modelId="{F1E4D9A3-1B75-400A-8E77-05616F1914DA}">
      <dsp:nvSpPr>
        <dsp:cNvPr id="0" name=""/>
        <dsp:cNvSpPr/>
      </dsp:nvSpPr>
      <dsp:spPr>
        <a:xfrm>
          <a:off x="729928" y="939140"/>
          <a:ext cx="1613475" cy="1353041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966216" y="1137288"/>
        <a:ext cx="1140899" cy="956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54834" y="1955190"/>
          <a:ext cx="1233119" cy="123311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35420" y="2135776"/>
        <a:ext cx="871947" cy="871947"/>
      </dsp:txXfrm>
    </dsp:sp>
    <dsp:sp modelId="{13F4B5AB-C9BB-42CD-881D-F7A4AE51E489}">
      <dsp:nvSpPr>
        <dsp:cNvPr id="0" name=""/>
        <dsp:cNvSpPr/>
      </dsp:nvSpPr>
      <dsp:spPr>
        <a:xfrm rot="16200000">
          <a:off x="3019577" y="1397796"/>
          <a:ext cx="503632" cy="460034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88582" y="1558808"/>
        <a:ext cx="365622" cy="276020"/>
      </dsp:txXfrm>
    </dsp:sp>
    <dsp:sp modelId="{22FA1766-13E6-4AE6-ADF1-D4AEE971271C}">
      <dsp:nvSpPr>
        <dsp:cNvPr id="0" name=""/>
        <dsp:cNvSpPr/>
      </dsp:nvSpPr>
      <dsp:spPr>
        <a:xfrm>
          <a:off x="2476989" y="2125"/>
          <a:ext cx="1588809" cy="1353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09665" y="200273"/>
        <a:ext cx="1123457" cy="956745"/>
      </dsp:txXfrm>
    </dsp:sp>
    <dsp:sp modelId="{DE67CE5D-1229-4C05-B2FF-0C6E8FDDD514}">
      <dsp:nvSpPr>
        <dsp:cNvPr id="0" name=""/>
        <dsp:cNvSpPr/>
      </dsp:nvSpPr>
      <dsp:spPr>
        <a:xfrm rot="19899702">
          <a:off x="3880553" y="1845703"/>
          <a:ext cx="518620" cy="460034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88823" y="1970465"/>
        <a:ext cx="380610" cy="276020"/>
      </dsp:txXfrm>
    </dsp:sp>
    <dsp:sp modelId="{CF7C9F7A-FE25-46BC-9C9D-BEBA32B372B9}">
      <dsp:nvSpPr>
        <dsp:cNvPr id="0" name=""/>
        <dsp:cNvSpPr/>
      </dsp:nvSpPr>
      <dsp:spPr>
        <a:xfrm>
          <a:off x="4262784" y="939123"/>
          <a:ext cx="1562898" cy="1353041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91665" y="1137271"/>
        <a:ext cx="1105136" cy="956745"/>
      </dsp:txXfrm>
    </dsp:sp>
    <dsp:sp modelId="{3B45E4A4-433E-46C6-AFE6-09AE8823FEA9}">
      <dsp:nvSpPr>
        <dsp:cNvPr id="0" name=""/>
        <dsp:cNvSpPr/>
      </dsp:nvSpPr>
      <dsp:spPr>
        <a:xfrm rot="1788894">
          <a:off x="3834822" y="2847518"/>
          <a:ext cx="609647" cy="46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43956" y="2905216"/>
        <a:ext cx="471637" cy="276020"/>
      </dsp:txXfrm>
    </dsp:sp>
    <dsp:sp modelId="{E0BBFC28-3685-4F81-809F-661715789C9A}">
      <dsp:nvSpPr>
        <dsp:cNvPr id="0" name=""/>
        <dsp:cNvSpPr/>
      </dsp:nvSpPr>
      <dsp:spPr>
        <a:xfrm>
          <a:off x="4288763" y="2927517"/>
          <a:ext cx="1568040" cy="1353041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18397" y="3125665"/>
        <a:ext cx="1108772" cy="956745"/>
      </dsp:txXfrm>
    </dsp:sp>
    <dsp:sp modelId="{BA5674C8-2A12-4775-879D-B2941168BB2E}">
      <dsp:nvSpPr>
        <dsp:cNvPr id="0" name=""/>
        <dsp:cNvSpPr/>
      </dsp:nvSpPr>
      <dsp:spPr>
        <a:xfrm rot="5339561">
          <a:off x="3055623" y="3286337"/>
          <a:ext cx="507072" cy="460034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123415" y="3309350"/>
        <a:ext cx="369062" cy="276020"/>
      </dsp:txXfrm>
    </dsp:sp>
    <dsp:sp modelId="{F275CA10-09A4-40CB-9CF3-2E062F0ED029}">
      <dsp:nvSpPr>
        <dsp:cNvPr id="0" name=""/>
        <dsp:cNvSpPr/>
      </dsp:nvSpPr>
      <dsp:spPr>
        <a:xfrm>
          <a:off x="2447896" y="3790458"/>
          <a:ext cx="1713641" cy="1353041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98853" y="3988606"/>
        <a:ext cx="1211727" cy="956745"/>
      </dsp:txXfrm>
    </dsp:sp>
    <dsp:sp modelId="{8F195FB9-A0B0-497E-B196-029810C2283C}">
      <dsp:nvSpPr>
        <dsp:cNvPr id="0" name=""/>
        <dsp:cNvSpPr/>
      </dsp:nvSpPr>
      <dsp:spPr>
        <a:xfrm rot="9042750">
          <a:off x="2229369" y="2846791"/>
          <a:ext cx="472581" cy="460034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58559" y="2905041"/>
        <a:ext cx="334571" cy="276020"/>
      </dsp:txXfrm>
    </dsp:sp>
    <dsp:sp modelId="{92811304-47F7-48D4-94F4-AF7CF052428B}">
      <dsp:nvSpPr>
        <dsp:cNvPr id="0" name=""/>
        <dsp:cNvSpPr/>
      </dsp:nvSpPr>
      <dsp:spPr>
        <a:xfrm>
          <a:off x="830240" y="2895081"/>
          <a:ext cx="1541398" cy="1227208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kern="120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55973" y="3074801"/>
        <a:ext cx="1089932" cy="867768"/>
      </dsp:txXfrm>
    </dsp:sp>
    <dsp:sp modelId="{2A4656CE-561D-423A-94DC-80C83ED65B0D}">
      <dsp:nvSpPr>
        <dsp:cNvPr id="0" name=""/>
        <dsp:cNvSpPr/>
      </dsp:nvSpPr>
      <dsp:spPr>
        <a:xfrm rot="12531672">
          <a:off x="2192616" y="1880957"/>
          <a:ext cx="486628" cy="460034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22055" y="2006272"/>
        <a:ext cx="348618" cy="276020"/>
      </dsp:txXfrm>
    </dsp:sp>
    <dsp:sp modelId="{F1E4D9A3-1B75-400A-8E77-05616F1914DA}">
      <dsp:nvSpPr>
        <dsp:cNvPr id="0" name=""/>
        <dsp:cNvSpPr/>
      </dsp:nvSpPr>
      <dsp:spPr>
        <a:xfrm>
          <a:off x="729928" y="939140"/>
          <a:ext cx="1613475" cy="1353041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966216" y="1137288"/>
        <a:ext cx="1140899" cy="956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54834" y="1955190"/>
          <a:ext cx="1233119" cy="123311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35420" y="2135776"/>
        <a:ext cx="871947" cy="871947"/>
      </dsp:txXfrm>
    </dsp:sp>
    <dsp:sp modelId="{13F4B5AB-C9BB-42CD-881D-F7A4AE51E489}">
      <dsp:nvSpPr>
        <dsp:cNvPr id="0" name=""/>
        <dsp:cNvSpPr/>
      </dsp:nvSpPr>
      <dsp:spPr>
        <a:xfrm rot="16200000">
          <a:off x="3019577" y="1397796"/>
          <a:ext cx="503632" cy="460034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88582" y="1558808"/>
        <a:ext cx="365622" cy="276020"/>
      </dsp:txXfrm>
    </dsp:sp>
    <dsp:sp modelId="{22FA1766-13E6-4AE6-ADF1-D4AEE971271C}">
      <dsp:nvSpPr>
        <dsp:cNvPr id="0" name=""/>
        <dsp:cNvSpPr/>
      </dsp:nvSpPr>
      <dsp:spPr>
        <a:xfrm>
          <a:off x="2476989" y="2125"/>
          <a:ext cx="1588809" cy="1353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09665" y="200273"/>
        <a:ext cx="1123457" cy="956745"/>
      </dsp:txXfrm>
    </dsp:sp>
    <dsp:sp modelId="{DE67CE5D-1229-4C05-B2FF-0C6E8FDDD514}">
      <dsp:nvSpPr>
        <dsp:cNvPr id="0" name=""/>
        <dsp:cNvSpPr/>
      </dsp:nvSpPr>
      <dsp:spPr>
        <a:xfrm rot="19899702">
          <a:off x="3880553" y="1845703"/>
          <a:ext cx="518620" cy="460034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88823" y="1970465"/>
        <a:ext cx="380610" cy="276020"/>
      </dsp:txXfrm>
    </dsp:sp>
    <dsp:sp modelId="{CF7C9F7A-FE25-46BC-9C9D-BEBA32B372B9}">
      <dsp:nvSpPr>
        <dsp:cNvPr id="0" name=""/>
        <dsp:cNvSpPr/>
      </dsp:nvSpPr>
      <dsp:spPr>
        <a:xfrm>
          <a:off x="4262784" y="939123"/>
          <a:ext cx="1562898" cy="1353041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91665" y="1137271"/>
        <a:ext cx="1105136" cy="956745"/>
      </dsp:txXfrm>
    </dsp:sp>
    <dsp:sp modelId="{3B45E4A4-433E-46C6-AFE6-09AE8823FEA9}">
      <dsp:nvSpPr>
        <dsp:cNvPr id="0" name=""/>
        <dsp:cNvSpPr/>
      </dsp:nvSpPr>
      <dsp:spPr>
        <a:xfrm rot="1788894">
          <a:off x="3834822" y="2847518"/>
          <a:ext cx="609647" cy="46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43956" y="2905216"/>
        <a:ext cx="471637" cy="276020"/>
      </dsp:txXfrm>
    </dsp:sp>
    <dsp:sp modelId="{E0BBFC28-3685-4F81-809F-661715789C9A}">
      <dsp:nvSpPr>
        <dsp:cNvPr id="0" name=""/>
        <dsp:cNvSpPr/>
      </dsp:nvSpPr>
      <dsp:spPr>
        <a:xfrm>
          <a:off x="4288763" y="2927517"/>
          <a:ext cx="1568040" cy="1353041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18397" y="3125665"/>
        <a:ext cx="1108772" cy="956745"/>
      </dsp:txXfrm>
    </dsp:sp>
    <dsp:sp modelId="{BA5674C8-2A12-4775-879D-B2941168BB2E}">
      <dsp:nvSpPr>
        <dsp:cNvPr id="0" name=""/>
        <dsp:cNvSpPr/>
      </dsp:nvSpPr>
      <dsp:spPr>
        <a:xfrm rot="5339561">
          <a:off x="3055623" y="3286337"/>
          <a:ext cx="507072" cy="460034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123415" y="3309350"/>
        <a:ext cx="369062" cy="276020"/>
      </dsp:txXfrm>
    </dsp:sp>
    <dsp:sp modelId="{F275CA10-09A4-40CB-9CF3-2E062F0ED029}">
      <dsp:nvSpPr>
        <dsp:cNvPr id="0" name=""/>
        <dsp:cNvSpPr/>
      </dsp:nvSpPr>
      <dsp:spPr>
        <a:xfrm>
          <a:off x="2447896" y="3790458"/>
          <a:ext cx="1713641" cy="1353041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98853" y="3988606"/>
        <a:ext cx="1211727" cy="956745"/>
      </dsp:txXfrm>
    </dsp:sp>
    <dsp:sp modelId="{8F195FB9-A0B0-497E-B196-029810C2283C}">
      <dsp:nvSpPr>
        <dsp:cNvPr id="0" name=""/>
        <dsp:cNvSpPr/>
      </dsp:nvSpPr>
      <dsp:spPr>
        <a:xfrm rot="9042750">
          <a:off x="2229369" y="2846791"/>
          <a:ext cx="472581" cy="460034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58559" y="2905041"/>
        <a:ext cx="334571" cy="276020"/>
      </dsp:txXfrm>
    </dsp:sp>
    <dsp:sp modelId="{92811304-47F7-48D4-94F4-AF7CF052428B}">
      <dsp:nvSpPr>
        <dsp:cNvPr id="0" name=""/>
        <dsp:cNvSpPr/>
      </dsp:nvSpPr>
      <dsp:spPr>
        <a:xfrm>
          <a:off x="830240" y="2895081"/>
          <a:ext cx="1541398" cy="1227208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kern="120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55973" y="3074801"/>
        <a:ext cx="1089932" cy="867768"/>
      </dsp:txXfrm>
    </dsp:sp>
    <dsp:sp modelId="{2A4656CE-561D-423A-94DC-80C83ED65B0D}">
      <dsp:nvSpPr>
        <dsp:cNvPr id="0" name=""/>
        <dsp:cNvSpPr/>
      </dsp:nvSpPr>
      <dsp:spPr>
        <a:xfrm rot="12531672">
          <a:off x="2192616" y="1880957"/>
          <a:ext cx="486628" cy="460034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22055" y="2006272"/>
        <a:ext cx="348618" cy="276020"/>
      </dsp:txXfrm>
    </dsp:sp>
    <dsp:sp modelId="{F1E4D9A3-1B75-400A-8E77-05616F1914DA}">
      <dsp:nvSpPr>
        <dsp:cNvPr id="0" name=""/>
        <dsp:cNvSpPr/>
      </dsp:nvSpPr>
      <dsp:spPr>
        <a:xfrm>
          <a:off x="729928" y="939140"/>
          <a:ext cx="1613475" cy="1353041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966216" y="1137288"/>
        <a:ext cx="1140899" cy="956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54834" y="1955190"/>
          <a:ext cx="1233119" cy="123311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35420" y="2135776"/>
        <a:ext cx="871947" cy="871947"/>
      </dsp:txXfrm>
    </dsp:sp>
    <dsp:sp modelId="{13F4B5AB-C9BB-42CD-881D-F7A4AE51E489}">
      <dsp:nvSpPr>
        <dsp:cNvPr id="0" name=""/>
        <dsp:cNvSpPr/>
      </dsp:nvSpPr>
      <dsp:spPr>
        <a:xfrm rot="16200000">
          <a:off x="3019577" y="1397796"/>
          <a:ext cx="503632" cy="460034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88582" y="1558808"/>
        <a:ext cx="365622" cy="276020"/>
      </dsp:txXfrm>
    </dsp:sp>
    <dsp:sp modelId="{22FA1766-13E6-4AE6-ADF1-D4AEE971271C}">
      <dsp:nvSpPr>
        <dsp:cNvPr id="0" name=""/>
        <dsp:cNvSpPr/>
      </dsp:nvSpPr>
      <dsp:spPr>
        <a:xfrm>
          <a:off x="2476989" y="2125"/>
          <a:ext cx="1588809" cy="1353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Map Design Problems to Proven Solutions</a:t>
          </a:r>
          <a:endParaRPr lang="en-US" sz="14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09665" y="200273"/>
        <a:ext cx="1123457" cy="956745"/>
      </dsp:txXfrm>
    </dsp:sp>
    <dsp:sp modelId="{DE67CE5D-1229-4C05-B2FF-0C6E8FDDD514}">
      <dsp:nvSpPr>
        <dsp:cNvPr id="0" name=""/>
        <dsp:cNvSpPr/>
      </dsp:nvSpPr>
      <dsp:spPr>
        <a:xfrm rot="19899702">
          <a:off x="3880553" y="1845703"/>
          <a:ext cx="518620" cy="460034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88823" y="1970465"/>
        <a:ext cx="380610" cy="276020"/>
      </dsp:txXfrm>
    </dsp:sp>
    <dsp:sp modelId="{CF7C9F7A-FE25-46BC-9C9D-BEBA32B372B9}">
      <dsp:nvSpPr>
        <dsp:cNvPr id="0" name=""/>
        <dsp:cNvSpPr/>
      </dsp:nvSpPr>
      <dsp:spPr>
        <a:xfrm>
          <a:off x="4262784" y="939123"/>
          <a:ext cx="1562898" cy="1353041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Codify Design Expertise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91665" y="1137271"/>
        <a:ext cx="1105136" cy="956745"/>
      </dsp:txXfrm>
    </dsp:sp>
    <dsp:sp modelId="{3B45E4A4-433E-46C6-AFE6-09AE8823FEA9}">
      <dsp:nvSpPr>
        <dsp:cNvPr id="0" name=""/>
        <dsp:cNvSpPr/>
      </dsp:nvSpPr>
      <dsp:spPr>
        <a:xfrm rot="1788894">
          <a:off x="3834822" y="2847518"/>
          <a:ext cx="609647" cy="46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43956" y="2905216"/>
        <a:ext cx="471637" cy="276020"/>
      </dsp:txXfrm>
    </dsp:sp>
    <dsp:sp modelId="{E0BBFC28-3685-4F81-809F-661715789C9A}">
      <dsp:nvSpPr>
        <dsp:cNvPr id="0" name=""/>
        <dsp:cNvSpPr/>
      </dsp:nvSpPr>
      <dsp:spPr>
        <a:xfrm>
          <a:off x="4288763" y="2927517"/>
          <a:ext cx="1568040" cy="1353041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18397" y="3125665"/>
        <a:ext cx="1108772" cy="956745"/>
      </dsp:txXfrm>
    </dsp:sp>
    <dsp:sp modelId="{BA5674C8-2A12-4775-879D-B2941168BB2E}">
      <dsp:nvSpPr>
        <dsp:cNvPr id="0" name=""/>
        <dsp:cNvSpPr/>
      </dsp:nvSpPr>
      <dsp:spPr>
        <a:xfrm rot="5339561">
          <a:off x="3055623" y="3286337"/>
          <a:ext cx="507072" cy="460034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123415" y="3309350"/>
        <a:ext cx="369062" cy="276020"/>
      </dsp:txXfrm>
    </dsp:sp>
    <dsp:sp modelId="{F275CA10-09A4-40CB-9CF3-2E062F0ED029}">
      <dsp:nvSpPr>
        <dsp:cNvPr id="0" name=""/>
        <dsp:cNvSpPr/>
      </dsp:nvSpPr>
      <dsp:spPr>
        <a:xfrm>
          <a:off x="2447896" y="3790458"/>
          <a:ext cx="1713641" cy="1353041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Identify </a:t>
          </a:r>
          <a:b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&amp; Name Recurring Structures &amp; Behaviors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98853" y="3988606"/>
        <a:ext cx="1211727" cy="956745"/>
      </dsp:txXfrm>
    </dsp:sp>
    <dsp:sp modelId="{8F195FB9-A0B0-497E-B196-029810C2283C}">
      <dsp:nvSpPr>
        <dsp:cNvPr id="0" name=""/>
        <dsp:cNvSpPr/>
      </dsp:nvSpPr>
      <dsp:spPr>
        <a:xfrm rot="9042750">
          <a:off x="2229369" y="2846791"/>
          <a:ext cx="472581" cy="460034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58559" y="2905041"/>
        <a:ext cx="334571" cy="276020"/>
      </dsp:txXfrm>
    </dsp:sp>
    <dsp:sp modelId="{92811304-47F7-48D4-94F4-AF7CF052428B}">
      <dsp:nvSpPr>
        <dsp:cNvPr id="0" name=""/>
        <dsp:cNvSpPr/>
      </dsp:nvSpPr>
      <dsp:spPr>
        <a:xfrm>
          <a:off x="830240" y="2895081"/>
          <a:ext cx="1541398" cy="1227208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Enable Systematic Design Reuse</a:t>
          </a:r>
          <a:endParaRPr lang="en-US" sz="1300" b="1" kern="1200" dirty="0" smtClean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55973" y="3074801"/>
        <a:ext cx="1089932" cy="867768"/>
      </dsp:txXfrm>
    </dsp:sp>
    <dsp:sp modelId="{2A4656CE-561D-423A-94DC-80C83ED65B0D}">
      <dsp:nvSpPr>
        <dsp:cNvPr id="0" name=""/>
        <dsp:cNvSpPr/>
      </dsp:nvSpPr>
      <dsp:spPr>
        <a:xfrm rot="12531672">
          <a:off x="2192616" y="1880957"/>
          <a:ext cx="486628" cy="460034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22055" y="2006272"/>
        <a:ext cx="348618" cy="276020"/>
      </dsp:txXfrm>
    </dsp:sp>
    <dsp:sp modelId="{F1E4D9A3-1B75-400A-8E77-05616F1914DA}">
      <dsp:nvSpPr>
        <dsp:cNvPr id="0" name=""/>
        <dsp:cNvSpPr/>
      </dsp:nvSpPr>
      <dsp:spPr>
        <a:xfrm>
          <a:off x="729928" y="939140"/>
          <a:ext cx="1613475" cy="1353041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Convey Architectural Knowledge</a:t>
          </a:r>
          <a:endParaRPr lang="en-US" sz="13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966216" y="1137288"/>
        <a:ext cx="1140899" cy="9567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C8E06-8936-4D62-A07B-8FF66A1D3EBF}">
      <dsp:nvSpPr>
        <dsp:cNvPr id="0" name=""/>
        <dsp:cNvSpPr/>
      </dsp:nvSpPr>
      <dsp:spPr>
        <a:xfrm>
          <a:off x="0" y="0"/>
          <a:ext cx="3121698" cy="2690531"/>
        </a:xfrm>
        <a:prstGeom prst="ellipse">
          <a:avLst/>
        </a:prstGeom>
        <a:solidFill>
          <a:srgbClr val="FF9900">
            <a:alpha val="5000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i="1" kern="1200" dirty="0"/>
        </a:p>
      </dsp:txBody>
      <dsp:txXfrm>
        <a:off x="435912" y="317271"/>
        <a:ext cx="1799898" cy="2055988"/>
      </dsp:txXfrm>
    </dsp:sp>
    <dsp:sp modelId="{B3C85783-FC17-445D-BFCA-A5C441AE6520}">
      <dsp:nvSpPr>
        <dsp:cNvPr id="0" name=""/>
        <dsp:cNvSpPr/>
      </dsp:nvSpPr>
      <dsp:spPr>
        <a:xfrm>
          <a:off x="2312853" y="7318"/>
          <a:ext cx="3057423" cy="2675894"/>
        </a:xfrm>
        <a:prstGeom prst="ellipse">
          <a:avLst/>
        </a:prstGeom>
        <a:solidFill>
          <a:srgbClr val="66CCFF">
            <a:alpha val="5000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i="1" kern="1200" dirty="0"/>
        </a:p>
      </dsp:txBody>
      <dsp:txXfrm>
        <a:off x="3180500" y="322863"/>
        <a:ext cx="1762838" cy="2044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97501" y="2108408"/>
          <a:ext cx="1104373" cy="1104373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59233" y="2270140"/>
        <a:ext cx="780909" cy="780909"/>
      </dsp:txXfrm>
    </dsp:sp>
    <dsp:sp modelId="{13F4B5AB-C9BB-42CD-881D-F7A4AE51E489}">
      <dsp:nvSpPr>
        <dsp:cNvPr id="0" name=""/>
        <dsp:cNvSpPr/>
      </dsp:nvSpPr>
      <dsp:spPr>
        <a:xfrm rot="16200000">
          <a:off x="2976764" y="1510282"/>
          <a:ext cx="545847" cy="471399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47474" y="1675272"/>
        <a:ext cx="404427" cy="282839"/>
      </dsp:txXfrm>
    </dsp:sp>
    <dsp:sp modelId="{22FA1766-13E6-4AE6-ADF1-D4AEE971271C}">
      <dsp:nvSpPr>
        <dsp:cNvPr id="0" name=""/>
        <dsp:cNvSpPr/>
      </dsp:nvSpPr>
      <dsp:spPr>
        <a:xfrm>
          <a:off x="2452586" y="-15777"/>
          <a:ext cx="1594204" cy="1473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86052" y="200066"/>
        <a:ext cx="1127272" cy="1042182"/>
      </dsp:txXfrm>
    </dsp:sp>
    <dsp:sp modelId="{DE67CE5D-1229-4C05-B2FF-0C6E8FDDD514}">
      <dsp:nvSpPr>
        <dsp:cNvPr id="0" name=""/>
        <dsp:cNvSpPr/>
      </dsp:nvSpPr>
      <dsp:spPr>
        <a:xfrm rot="19899702">
          <a:off x="3818200" y="1922356"/>
          <a:ext cx="643504" cy="471399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26674" y="2050200"/>
        <a:ext cx="502084" cy="282839"/>
      </dsp:txXfrm>
    </dsp:sp>
    <dsp:sp modelId="{CF7C9F7A-FE25-46BC-9C9D-BEBA32B372B9}">
      <dsp:nvSpPr>
        <dsp:cNvPr id="0" name=""/>
        <dsp:cNvSpPr/>
      </dsp:nvSpPr>
      <dsp:spPr>
        <a:xfrm>
          <a:off x="4346973" y="990855"/>
          <a:ext cx="1437893" cy="1380466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57548" y="1193020"/>
        <a:ext cx="1016743" cy="976136"/>
      </dsp:txXfrm>
    </dsp:sp>
    <dsp:sp modelId="{3B45E4A4-433E-46C6-AFE6-09AE8823FEA9}">
      <dsp:nvSpPr>
        <dsp:cNvPr id="0" name=""/>
        <dsp:cNvSpPr/>
      </dsp:nvSpPr>
      <dsp:spPr>
        <a:xfrm rot="1800000">
          <a:off x="3764823" y="2889739"/>
          <a:ext cx="601131" cy="47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74296" y="2948664"/>
        <a:ext cx="459711" cy="282839"/>
      </dsp:txXfrm>
    </dsp:sp>
    <dsp:sp modelId="{E0BBFC28-3685-4F81-809F-661715789C9A}">
      <dsp:nvSpPr>
        <dsp:cNvPr id="0" name=""/>
        <dsp:cNvSpPr/>
      </dsp:nvSpPr>
      <dsp:spPr>
        <a:xfrm>
          <a:off x="4239058" y="2940081"/>
          <a:ext cx="1380466" cy="1380466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41223" y="3142246"/>
        <a:ext cx="976136" cy="976136"/>
      </dsp:txXfrm>
    </dsp:sp>
    <dsp:sp modelId="{BA5674C8-2A12-4775-879D-B2941168BB2E}">
      <dsp:nvSpPr>
        <dsp:cNvPr id="0" name=""/>
        <dsp:cNvSpPr/>
      </dsp:nvSpPr>
      <dsp:spPr>
        <a:xfrm rot="5339487">
          <a:off x="2997101" y="3371799"/>
          <a:ext cx="586965" cy="471399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66566" y="3395380"/>
        <a:ext cx="445545" cy="282839"/>
      </dsp:txXfrm>
    </dsp:sp>
    <dsp:sp modelId="{F275CA10-09A4-40CB-9CF3-2E062F0ED029}">
      <dsp:nvSpPr>
        <dsp:cNvPr id="0" name=""/>
        <dsp:cNvSpPr/>
      </dsp:nvSpPr>
      <dsp:spPr>
        <a:xfrm>
          <a:off x="2577819" y="3909801"/>
          <a:ext cx="1412024" cy="1380466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84605" y="4111966"/>
        <a:ext cx="998452" cy="976136"/>
      </dsp:txXfrm>
    </dsp:sp>
    <dsp:sp modelId="{8F195FB9-A0B0-497E-B196-029810C2283C}">
      <dsp:nvSpPr>
        <dsp:cNvPr id="0" name=""/>
        <dsp:cNvSpPr/>
      </dsp:nvSpPr>
      <dsp:spPr>
        <a:xfrm rot="9000000">
          <a:off x="2183795" y="2936858"/>
          <a:ext cx="566445" cy="471399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15742" y="2995783"/>
        <a:ext cx="425025" cy="282839"/>
      </dsp:txXfrm>
    </dsp:sp>
    <dsp:sp modelId="{92811304-47F7-48D4-94F4-AF7CF052428B}">
      <dsp:nvSpPr>
        <dsp:cNvPr id="0" name=""/>
        <dsp:cNvSpPr/>
      </dsp:nvSpPr>
      <dsp:spPr>
        <a:xfrm>
          <a:off x="899905" y="2972506"/>
          <a:ext cx="1374489" cy="1295912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sp:txBody>
      <dsp:txXfrm>
        <a:off x="1101194" y="3162288"/>
        <a:ext cx="971911" cy="916348"/>
      </dsp:txXfrm>
    </dsp:sp>
    <dsp:sp modelId="{2A4656CE-561D-423A-94DC-80C83ED65B0D}">
      <dsp:nvSpPr>
        <dsp:cNvPr id="0" name=""/>
        <dsp:cNvSpPr/>
      </dsp:nvSpPr>
      <dsp:spPr>
        <a:xfrm rot="12561192">
          <a:off x="2158318" y="1946514"/>
          <a:ext cx="564882" cy="471399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290660" y="2075455"/>
        <a:ext cx="423462" cy="282839"/>
      </dsp:txXfrm>
    </dsp:sp>
    <dsp:sp modelId="{F1E4D9A3-1B75-400A-8E77-05616F1914DA}">
      <dsp:nvSpPr>
        <dsp:cNvPr id="0" name=""/>
        <dsp:cNvSpPr/>
      </dsp:nvSpPr>
      <dsp:spPr>
        <a:xfrm>
          <a:off x="861819" y="1020130"/>
          <a:ext cx="1396507" cy="1380466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66333" y="1222295"/>
        <a:ext cx="987479" cy="9761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6423-C84C-4CF1-A9D5-617692575E78}">
      <dsp:nvSpPr>
        <dsp:cNvPr id="0" name=""/>
        <dsp:cNvSpPr/>
      </dsp:nvSpPr>
      <dsp:spPr>
        <a:xfrm>
          <a:off x="2697501" y="2108408"/>
          <a:ext cx="1104373" cy="1104373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859233" y="2270140"/>
        <a:ext cx="780909" cy="780909"/>
      </dsp:txXfrm>
    </dsp:sp>
    <dsp:sp modelId="{13F4B5AB-C9BB-42CD-881D-F7A4AE51E489}">
      <dsp:nvSpPr>
        <dsp:cNvPr id="0" name=""/>
        <dsp:cNvSpPr/>
      </dsp:nvSpPr>
      <dsp:spPr>
        <a:xfrm rot="16200000">
          <a:off x="2976764" y="1510282"/>
          <a:ext cx="545847" cy="471399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47474" y="1675272"/>
        <a:ext cx="404427" cy="282839"/>
      </dsp:txXfrm>
    </dsp:sp>
    <dsp:sp modelId="{22FA1766-13E6-4AE6-ADF1-D4AEE971271C}">
      <dsp:nvSpPr>
        <dsp:cNvPr id="0" name=""/>
        <dsp:cNvSpPr/>
      </dsp:nvSpPr>
      <dsp:spPr>
        <a:xfrm>
          <a:off x="2452586" y="-15777"/>
          <a:ext cx="1594204" cy="1473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Domain-Specific Functionality &amp; Structure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86052" y="200066"/>
        <a:ext cx="1127272" cy="1042182"/>
      </dsp:txXfrm>
    </dsp:sp>
    <dsp:sp modelId="{DE67CE5D-1229-4C05-B2FF-0C6E8FDDD514}">
      <dsp:nvSpPr>
        <dsp:cNvPr id="0" name=""/>
        <dsp:cNvSpPr/>
      </dsp:nvSpPr>
      <dsp:spPr>
        <a:xfrm rot="19899702">
          <a:off x="3818200" y="1922356"/>
          <a:ext cx="643504" cy="471399"/>
        </a:xfrm>
        <a:prstGeom prst="rightArrow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826674" y="2050200"/>
        <a:ext cx="502084" cy="282839"/>
      </dsp:txXfrm>
    </dsp:sp>
    <dsp:sp modelId="{CF7C9F7A-FE25-46BC-9C9D-BEBA32B372B9}">
      <dsp:nvSpPr>
        <dsp:cNvPr id="0" name=""/>
        <dsp:cNvSpPr/>
      </dsp:nvSpPr>
      <dsp:spPr>
        <a:xfrm>
          <a:off x="4346973" y="990855"/>
          <a:ext cx="1437893" cy="1380466"/>
        </a:xfrm>
        <a:prstGeom prst="ellipse">
          <a:avLst/>
        </a:prstGeom>
        <a:solidFill>
          <a:schemeClr val="accent2">
            <a:hueOff val="-2880000"/>
            <a:satOff val="-12001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Reusable “Semi-Complete” Applications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557548" y="1193020"/>
        <a:ext cx="1016743" cy="976136"/>
      </dsp:txXfrm>
    </dsp:sp>
    <dsp:sp modelId="{3B45E4A4-433E-46C6-AFE6-09AE8823FEA9}">
      <dsp:nvSpPr>
        <dsp:cNvPr id="0" name=""/>
        <dsp:cNvSpPr/>
      </dsp:nvSpPr>
      <dsp:spPr>
        <a:xfrm rot="1800000">
          <a:off x="3764823" y="2889739"/>
          <a:ext cx="601131" cy="47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74296" y="2948664"/>
        <a:ext cx="459711" cy="282839"/>
      </dsp:txXfrm>
    </dsp:sp>
    <dsp:sp modelId="{E0BBFC28-3685-4F81-809F-661715789C9A}">
      <dsp:nvSpPr>
        <dsp:cNvPr id="0" name=""/>
        <dsp:cNvSpPr/>
      </dsp:nvSpPr>
      <dsp:spPr>
        <a:xfrm>
          <a:off x="4239058" y="2940081"/>
          <a:ext cx="1380466" cy="1380466"/>
        </a:xfrm>
        <a:prstGeom prst="ellipse">
          <a:avLst/>
        </a:prstGeom>
        <a:solidFill>
          <a:schemeClr val="accent2">
            <a:hueOff val="-5760000"/>
            <a:satOff val="-24001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…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441223" y="3142246"/>
        <a:ext cx="976136" cy="976136"/>
      </dsp:txXfrm>
    </dsp:sp>
    <dsp:sp modelId="{BA5674C8-2A12-4775-879D-B2941168BB2E}">
      <dsp:nvSpPr>
        <dsp:cNvPr id="0" name=""/>
        <dsp:cNvSpPr/>
      </dsp:nvSpPr>
      <dsp:spPr>
        <a:xfrm rot="5339487">
          <a:off x="2997101" y="3371799"/>
          <a:ext cx="586965" cy="471399"/>
        </a:xfrm>
        <a:prstGeom prst="rightArrow">
          <a:avLst/>
        </a:prstGeom>
        <a:solidFill>
          <a:schemeClr val="accent2">
            <a:hueOff val="-8640000"/>
            <a:satOff val="-36002"/>
            <a:lumOff val="30001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66566" y="3395380"/>
        <a:ext cx="445545" cy="282839"/>
      </dsp:txXfrm>
    </dsp:sp>
    <dsp:sp modelId="{F275CA10-09A4-40CB-9CF3-2E062F0ED029}">
      <dsp:nvSpPr>
        <dsp:cNvPr id="0" name=""/>
        <dsp:cNvSpPr/>
      </dsp:nvSpPr>
      <dsp:spPr>
        <a:xfrm>
          <a:off x="2577819" y="3909801"/>
          <a:ext cx="1412024" cy="1380466"/>
        </a:xfrm>
        <a:prstGeom prst="ellipse">
          <a:avLst/>
        </a:prstGeom>
        <a:solidFill>
          <a:srgbClr val="98C3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Implement Pattern Languages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84605" y="4111966"/>
        <a:ext cx="998452" cy="976136"/>
      </dsp:txXfrm>
    </dsp:sp>
    <dsp:sp modelId="{8F195FB9-A0B0-497E-B196-029810C2283C}">
      <dsp:nvSpPr>
        <dsp:cNvPr id="0" name=""/>
        <dsp:cNvSpPr/>
      </dsp:nvSpPr>
      <dsp:spPr>
        <a:xfrm rot="9000000">
          <a:off x="2183795" y="2936858"/>
          <a:ext cx="566445" cy="471399"/>
        </a:xfrm>
        <a:prstGeom prst="rightArrow">
          <a:avLst/>
        </a:prstGeom>
        <a:solidFill>
          <a:srgbClr val="BF6F4F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315742" y="2995783"/>
        <a:ext cx="425025" cy="282839"/>
      </dsp:txXfrm>
    </dsp:sp>
    <dsp:sp modelId="{92811304-47F7-48D4-94F4-AF7CF052428B}">
      <dsp:nvSpPr>
        <dsp:cNvPr id="0" name=""/>
        <dsp:cNvSpPr/>
      </dsp:nvSpPr>
      <dsp:spPr>
        <a:xfrm>
          <a:off x="899905" y="2972506"/>
          <a:ext cx="1374489" cy="1295912"/>
        </a:xfrm>
        <a:prstGeom prst="ellipse">
          <a:avLst/>
        </a:prstGeom>
        <a:solidFill>
          <a:srgbClr val="BF6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Extensible</a:t>
          </a:r>
          <a:b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Design &amp; Code</a:t>
          </a:r>
        </a:p>
      </dsp:txBody>
      <dsp:txXfrm>
        <a:off x="1101194" y="3162288"/>
        <a:ext cx="971911" cy="916348"/>
      </dsp:txXfrm>
    </dsp:sp>
    <dsp:sp modelId="{2A4656CE-561D-423A-94DC-80C83ED65B0D}">
      <dsp:nvSpPr>
        <dsp:cNvPr id="0" name=""/>
        <dsp:cNvSpPr/>
      </dsp:nvSpPr>
      <dsp:spPr>
        <a:xfrm rot="12561192">
          <a:off x="2158318" y="1946514"/>
          <a:ext cx="564882" cy="471399"/>
        </a:xfrm>
        <a:prstGeom prst="rightArrow">
          <a:avLst/>
        </a:prstGeom>
        <a:solidFill>
          <a:srgbClr val="B5BC57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2290660" y="2075455"/>
        <a:ext cx="423462" cy="282839"/>
      </dsp:txXfrm>
    </dsp:sp>
    <dsp:sp modelId="{F1E4D9A3-1B75-400A-8E77-05616F1914DA}">
      <dsp:nvSpPr>
        <dsp:cNvPr id="0" name=""/>
        <dsp:cNvSpPr/>
      </dsp:nvSpPr>
      <dsp:spPr>
        <a:xfrm>
          <a:off x="861819" y="1020130"/>
          <a:ext cx="1396507" cy="1380466"/>
        </a:xfrm>
        <a:prstGeom prst="ellipse">
          <a:avLst/>
        </a:prstGeom>
        <a:solidFill>
          <a:srgbClr val="B5B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Inversion </a:t>
          </a:r>
          <a:b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</a:b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of Control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066333" y="1222295"/>
        <a:ext cx="987479" cy="9761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D0C191F0-7265-4FC6-B8D3-F88E44CD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8975"/>
            <a:ext cx="459105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0863"/>
            <a:ext cx="5057775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ACA8CBC4-257C-4E7D-B9E1-4DC597EC1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BE42-7098-478C-AB27-BFE8BD4916CD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http://www.flickr.com/photos/82439748@N00/1155311612/,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http://www.flickr.com/photos/82439748@N00/1155311612/,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http://www.flickr.com/photos/82439748@N00/1155311612/,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http://www.flickr.com/photos/82439748@N00/1155311612/,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http://developer.android.com/images/system-architecture.jpg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http://developer.android.com/images/system-architecture.jpg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dirty="0" smtClean="0">
                <a:latin typeface="Times New Roman" pitchFamily="18" charset="0"/>
              </a:rPr>
              <a:t>http://upload.wikimedia.org/wikiversity/en/c/c7/Mask.gif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http://www.flickr.com/photos/82439748@N00/1155311612/,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 userDrawn="1"/>
        </p:nvSpPr>
        <p:spPr bwMode="auto">
          <a:xfrm>
            <a:off x="152400" y="571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</a:rPr>
              <a:t>Introduction to Patterns &amp; Frameworks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1" charset="-122"/>
                <a:cs typeface="+mn-cs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3/10/2013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9/97/DNA_Double_Helix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.vanderbilt.edu/A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.jpeg"/><Relationship Id="rId5" Type="http://schemas.openxmlformats.org/officeDocument/2006/relationships/image" Target="../media/image17.jpeg"/><Relationship Id="rId15" Type="http://schemas.openxmlformats.org/officeDocument/2006/relationships/hyperlink" Target="http://blog.sei.cmu.edu/archives.cfm/category/reflections-on-software-architecture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21.png"/><Relationship Id="rId14" Type="http://schemas.openxmlformats.org/officeDocument/2006/relationships/image" Target="../media/image2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481263" y="429795"/>
            <a:ext cx="8229599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000" kern="0" dirty="0" smtClean="0">
                <a:solidFill>
                  <a:srgbClr val="FF0000"/>
                </a:solidFill>
                <a:latin typeface="Impact" pitchFamily="34" charset="0"/>
                <a:ea typeface="+mj-ea"/>
                <a:cs typeface="Arial" pitchFamily="34" charset="0"/>
              </a:rPr>
              <a:t>Introduction to Patterns &amp; Frameworks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en-US" sz="2800" kern="0" dirty="0" smtClean="0">
                <a:solidFill>
                  <a:srgbClr val="FF0000"/>
                </a:solidFill>
                <a:latin typeface="Impact" pitchFamily="34" charset="0"/>
                <a:ea typeface="+mj-ea"/>
                <a:cs typeface="Arial" pitchFamily="34" charset="0"/>
              </a:rPr>
              <a:t>(with Emphasis on Concurrent &amp; Networked Software)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8537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13" y="2142958"/>
            <a:ext cx="3662210" cy="34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0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8537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718723"/>
              </p:ext>
            </p:extLst>
          </p:nvPr>
        </p:nvGraphicFramePr>
        <p:xfrm>
          <a:off x="3146962" y="2985874"/>
          <a:ext cx="5370277" cy="269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310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8537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pic>
        <p:nvPicPr>
          <p:cNvPr id="6" name="Picture 2" descr="File:DNA Double Helix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9" y="1270660"/>
            <a:ext cx="6538037" cy="494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8537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6360350"/>
            <a:ext cx="9144000" cy="485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3" y="2935037"/>
            <a:ext cx="8719263" cy="37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5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0462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61864388"/>
              </p:ext>
            </p:extLst>
          </p:nvPr>
        </p:nvGraphicFramePr>
        <p:xfrm>
          <a:off x="3041061" y="983435"/>
          <a:ext cx="6520070" cy="52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5589041" y="2914994"/>
            <a:ext cx="1496592" cy="1488164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 Concepts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</p:spTree>
    <p:extLst>
      <p:ext uri="{BB962C8B-B14F-4D97-AF65-F5344CB8AC3E}">
        <p14:creationId xmlns:p14="http://schemas.microsoft.com/office/powerpoint/2010/main" val="3478368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0462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17183125"/>
              </p:ext>
            </p:extLst>
          </p:nvPr>
        </p:nvGraphicFramePr>
        <p:xfrm>
          <a:off x="3041061" y="983435"/>
          <a:ext cx="6520070" cy="52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5589041" y="2914994"/>
            <a:ext cx="1496592" cy="1488164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 Concepts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96578" y="2019300"/>
            <a:ext cx="1437422" cy="1362075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3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0462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8322555"/>
              </p:ext>
            </p:extLst>
          </p:nvPr>
        </p:nvGraphicFramePr>
        <p:xfrm>
          <a:off x="3041061" y="983435"/>
          <a:ext cx="6520070" cy="52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5589041" y="2914994"/>
            <a:ext cx="1496592" cy="1488164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 Concepts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495925" y="983436"/>
            <a:ext cx="1589708" cy="144544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4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0462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2573216"/>
              </p:ext>
            </p:extLst>
          </p:nvPr>
        </p:nvGraphicFramePr>
        <p:xfrm>
          <a:off x="3041061" y="983435"/>
          <a:ext cx="6520070" cy="52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5589041" y="2914994"/>
            <a:ext cx="1496592" cy="1488164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 Concepts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401892" y="1928316"/>
            <a:ext cx="1437308" cy="144544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9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0462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91110982"/>
              </p:ext>
            </p:extLst>
          </p:nvPr>
        </p:nvGraphicFramePr>
        <p:xfrm>
          <a:off x="3041061" y="983435"/>
          <a:ext cx="6520070" cy="52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5589041" y="2914994"/>
            <a:ext cx="1496592" cy="1488164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 Concepts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911932" y="3946436"/>
            <a:ext cx="1437308" cy="1326604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73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0462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93754958"/>
              </p:ext>
            </p:extLst>
          </p:nvPr>
        </p:nvGraphicFramePr>
        <p:xfrm>
          <a:off x="3041061" y="983435"/>
          <a:ext cx="6520070" cy="52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5589041" y="2914994"/>
            <a:ext cx="1496592" cy="1488164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 Concepts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604281" y="4914538"/>
            <a:ext cx="1437308" cy="1326604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0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219574" cy="553146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82158454"/>
              </p:ext>
            </p:extLst>
          </p:nvPr>
        </p:nvGraphicFramePr>
        <p:xfrm>
          <a:off x="2547730" y="1025217"/>
          <a:ext cx="652007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Connector 12"/>
          <p:cNvSpPr/>
          <p:nvPr/>
        </p:nvSpPr>
        <p:spPr>
          <a:xfrm>
            <a:off x="5086183" y="2827440"/>
            <a:ext cx="1579659" cy="1532573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 Concepts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012268" y="1025217"/>
            <a:ext cx="1591734" cy="1353571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038225"/>
            <a:ext cx="6372225" cy="3668108"/>
          </a:xfrm>
          <a:prstGeom prst="rect">
            <a:avLst/>
          </a:prstGeom>
        </p:spPr>
      </p:pic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5191124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patterns</a:t>
            </a:r>
            <a:endParaRPr lang="en-US" sz="2000" kern="12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framework </a:t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related to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&amp; networked software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ACE (C++) </a:t>
            </a:r>
            <a:r>
              <a:rPr lang="en-US" sz="2000" dirty="0">
                <a:hlinkClick r:id="rId4"/>
              </a:rPr>
              <a:t>www.dre.vanderbilt.edu/ACE</a:t>
            </a: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112713" lvl="2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18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166" y="5650925"/>
            <a:ext cx="25680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</p:spTree>
    <p:extLst>
      <p:ext uri="{BB962C8B-B14F-4D97-AF65-F5344CB8AC3E}">
        <p14:creationId xmlns:p14="http://schemas.microsoft.com/office/powerpoint/2010/main" val="4007450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41875"/>
            <a:ext cx="5534025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patterns</a:t>
            </a:r>
            <a:endParaRPr lang="en-US" sz="2000" kern="12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framework </a:t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patterns</a:t>
            </a:r>
            <a:endParaRPr lang="en-US" sz="2000" kern="12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related to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&amp; networked software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ACE (C++)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www.dre.vanderbilt.edu/ACE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Android (Java)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  <a:hlinkClick r:id="rId3"/>
              </a:rPr>
              <a:t>developer.android.com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901" y="6424761"/>
            <a:ext cx="907299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ACE &amp; Android pattern-oriented frameworks are available in open-source form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327151"/>
            <a:ext cx="5343525" cy="335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</p:spTree>
    <p:extLst>
      <p:ext uri="{BB962C8B-B14F-4D97-AF65-F5344CB8AC3E}">
        <p14:creationId xmlns:p14="http://schemas.microsoft.com/office/powerpoint/2010/main" val="4213308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46871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framework </a:t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related to </a:t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&amp;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networked 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benefits &amp; limitations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patterns &amp; frameworks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Picture 2" descr="http://upload.wikimedia.org/wikiversity/en/c/c7/Mas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941875"/>
            <a:ext cx="4762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</p:spTree>
    <p:extLst>
      <p:ext uri="{BB962C8B-B14F-4D97-AF65-F5344CB8AC3E}">
        <p14:creationId xmlns:p14="http://schemas.microsoft.com/office/powerpoint/2010/main" val="2464838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6391275"/>
            <a:ext cx="9144000" cy="485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37245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key 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framework </a:t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related to </a:t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&amp;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networked 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benefits &amp; limitations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&amp; frameworks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Reference additional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info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about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8" y="5074897"/>
            <a:ext cx="897473" cy="1188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437" y="2538212"/>
            <a:ext cx="1419187" cy="17685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9" descr="JamesCharl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1577" y="1649154"/>
            <a:ext cx="959512" cy="119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8" descr="0470843195_5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4820" y="3126137"/>
            <a:ext cx="972390" cy="1185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2" descr="0470858842_5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8365" y="1649154"/>
            <a:ext cx="881063" cy="119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4" descr="POSA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1577" y="4632426"/>
            <a:ext cx="959512" cy="11854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728365" y="4642006"/>
            <a:ext cx="885764" cy="1162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23" name="Picture 17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28365" y="4632425"/>
            <a:ext cx="881063" cy="1185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69942" y="1040343"/>
            <a:ext cx="960256" cy="120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" descr="http://fptlibrary.files.wordpress.com/2011/12/pattern-oriented-software-architecture-a-system-of-patterns-volume-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63" y="3131004"/>
            <a:ext cx="1303997" cy="17126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Schmidt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90291" y="3126136"/>
            <a:ext cx="885764" cy="11854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43" y="5074896"/>
            <a:ext cx="960256" cy="1188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2" descr="http://www.wildcrest.com/Potel/Portfolio/ittcover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99" y="1040343"/>
            <a:ext cx="943961" cy="1208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3789" y="6400680"/>
            <a:ext cx="883920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hlinkClick r:id="rId15"/>
              </a:rPr>
              <a:t>blog.sei.cmu.edu/</a:t>
            </a:r>
            <a:r>
              <a:rPr lang="en-US" sz="2000" dirty="0" err="1" smtClean="0">
                <a:hlinkClick r:id="rId15"/>
              </a:rPr>
              <a:t>archives.cfm</a:t>
            </a:r>
            <a:r>
              <a:rPr lang="en-US" sz="2000" dirty="0" smtClean="0">
                <a:hlinkClick r:id="rId15"/>
              </a:rPr>
              <a:t>/category/reflections-on-software-architecture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928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59" y="1123695"/>
            <a:ext cx="5460682" cy="2838705"/>
          </a:xfrm>
          <a:prstGeom prst="rect">
            <a:avLst/>
          </a:prstGeom>
        </p:spPr>
      </p:pic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584699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key 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framework </a:t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concepts &amp; their relations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related to </a:t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&amp;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networked 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benefits &amp; limitations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&amp; frameworks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Reference additional info </a:t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about patterns &amp;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391275"/>
            <a:ext cx="9144000" cy="485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4874" y="6434286"/>
            <a:ext cx="751522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See Appendix for a case study of “Gang of Four” (</a:t>
            </a:r>
            <a:r>
              <a:rPr lang="en-US" sz="2000" dirty="0" err="1" smtClean="0"/>
              <a:t>GoF</a:t>
            </a:r>
            <a:r>
              <a:rPr lang="en-US" sz="2000" dirty="0" smtClean="0"/>
              <a:t>) patterns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52900" y="3743325"/>
            <a:ext cx="2876550" cy="2505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781426"/>
            <a:ext cx="2809875" cy="244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9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219574" cy="553146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97659785"/>
              </p:ext>
            </p:extLst>
          </p:nvPr>
        </p:nvGraphicFramePr>
        <p:xfrm>
          <a:off x="2547730" y="1025217"/>
          <a:ext cx="652007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Connector 12"/>
          <p:cNvSpPr/>
          <p:nvPr/>
        </p:nvSpPr>
        <p:spPr>
          <a:xfrm>
            <a:off x="5086183" y="2827440"/>
            <a:ext cx="1579659" cy="1532573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 Concepts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012268" y="4815146"/>
            <a:ext cx="1703181" cy="1353571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4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219574" cy="553146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27038172"/>
              </p:ext>
            </p:extLst>
          </p:nvPr>
        </p:nvGraphicFramePr>
        <p:xfrm>
          <a:off x="2547730" y="1025217"/>
          <a:ext cx="652007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Connector 12"/>
          <p:cNvSpPr/>
          <p:nvPr/>
        </p:nvSpPr>
        <p:spPr>
          <a:xfrm>
            <a:off x="5086183" y="2827440"/>
            <a:ext cx="1579659" cy="1532573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 Concepts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285068" y="1956550"/>
            <a:ext cx="1591734" cy="1353571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1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219574" cy="553146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13137056"/>
              </p:ext>
            </p:extLst>
          </p:nvPr>
        </p:nvGraphicFramePr>
        <p:xfrm>
          <a:off x="2547730" y="1025217"/>
          <a:ext cx="652007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Connector 12"/>
          <p:cNvSpPr/>
          <p:nvPr/>
        </p:nvSpPr>
        <p:spPr>
          <a:xfrm>
            <a:off x="5086183" y="2827440"/>
            <a:ext cx="1579659" cy="1532573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 Concepts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07201" y="1956550"/>
            <a:ext cx="1591734" cy="1353571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11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219574" cy="553146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57507722"/>
              </p:ext>
            </p:extLst>
          </p:nvPr>
        </p:nvGraphicFramePr>
        <p:xfrm>
          <a:off x="2547730" y="1025217"/>
          <a:ext cx="652007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Connector 12"/>
          <p:cNvSpPr/>
          <p:nvPr/>
        </p:nvSpPr>
        <p:spPr>
          <a:xfrm>
            <a:off x="5086183" y="2827440"/>
            <a:ext cx="1579659" cy="1532573"/>
          </a:xfrm>
          <a:prstGeom prst="flowChartConnector">
            <a:avLst/>
          </a:prstGeom>
          <a:solidFill>
            <a:srgbClr val="3366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 Concepts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95133" y="3937000"/>
            <a:ext cx="1524002" cy="1210388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1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130" y="1355964"/>
            <a:ext cx="2117558" cy="2638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941875"/>
            <a:ext cx="5076825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related to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</p:txBody>
      </p:sp>
      <p:pic>
        <p:nvPicPr>
          <p:cNvPr id="1026" name="Picture 2" descr="http://fptlibrary.files.wordpress.com/2011/12/pattern-oriented-software-architecture-a-system-of-patterns-volum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31" y="3099333"/>
            <a:ext cx="2005767" cy="259710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36550" y="5183360"/>
            <a:ext cx="124928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“POSA1” book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831" y="1355963"/>
            <a:ext cx="185336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“Gang of Four” (</a:t>
            </a:r>
            <a:r>
              <a:rPr lang="en-US" dirty="0" err="1" smtClean="0"/>
              <a:t>GoF</a:t>
            </a:r>
            <a:r>
              <a:rPr lang="en-US" dirty="0" smtClean="0"/>
              <a:t>) book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774130" y="1355963"/>
            <a:ext cx="2117558" cy="2638805"/>
          </a:xfrm>
          <a:prstGeom prst="roundRect">
            <a:avLst>
              <a:gd name="adj" fmla="val 3208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2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130" y="1355964"/>
            <a:ext cx="2117558" cy="2638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941875"/>
            <a:ext cx="5076825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related to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</p:txBody>
      </p:sp>
      <p:pic>
        <p:nvPicPr>
          <p:cNvPr id="1026" name="Picture 2" descr="http://fptlibrary.files.wordpress.com/2011/12/pattern-oriented-software-architecture-a-system-of-patterns-volum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31" y="3099333"/>
            <a:ext cx="2005767" cy="259710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36550" y="5183360"/>
            <a:ext cx="124928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“POSA1” book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831" y="1355963"/>
            <a:ext cx="185336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“Gang of Four” (</a:t>
            </a:r>
            <a:r>
              <a:rPr lang="en-US" dirty="0" err="1" smtClean="0"/>
              <a:t>GoF</a:t>
            </a:r>
            <a:r>
              <a:rPr lang="en-US" dirty="0" smtClean="0"/>
              <a:t>) book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953685" y="3057637"/>
            <a:ext cx="2037915" cy="2638805"/>
          </a:xfrm>
          <a:prstGeom prst="roundRect">
            <a:avLst>
              <a:gd name="adj" fmla="val 3208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08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485372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key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concepts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Give examples of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related to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networked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Explore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relationships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09619" y="972674"/>
            <a:ext cx="3567051" cy="522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</p:spTree>
    <p:extLst>
      <p:ext uri="{BB962C8B-B14F-4D97-AF65-F5344CB8AC3E}">
        <p14:creationId xmlns:p14="http://schemas.microsoft.com/office/powerpoint/2010/main" val="3985704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OMG-CCM-Tutorial</Template>
  <TotalTime>40269</TotalTime>
  <Words>666</Words>
  <Application>Microsoft Office PowerPoint</Application>
  <PresentationFormat>On-screen Show (4:3)</PresentationFormat>
  <Paragraphs>228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DOC-Traditional</vt:lpstr>
      <vt:lpstr>Capsules</vt:lpstr>
      <vt:lpstr>PowerPoint Presentation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Design Patterns</dc:title>
  <dc:creator>Douglas C. Schmidt</dc:creator>
  <cp:lastModifiedBy>Douglas Schmidt</cp:lastModifiedBy>
  <cp:revision>1909</cp:revision>
  <cp:lastPrinted>1601-01-01T00:00:00Z</cp:lastPrinted>
  <dcterms:created xsi:type="dcterms:W3CDTF">2001-07-09T14:42:07Z</dcterms:created>
  <dcterms:modified xsi:type="dcterms:W3CDTF">2013-03-11T01:11:46Z</dcterms:modified>
</cp:coreProperties>
</file>