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3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5" r:id="rId4"/>
    <p:sldId id="270" r:id="rId5"/>
    <p:sldId id="271" r:id="rId6"/>
    <p:sldId id="272" r:id="rId7"/>
    <p:sldId id="273" r:id="rId8"/>
    <p:sldId id="274" r:id="rId9"/>
    <p:sldId id="269" r:id="rId10"/>
    <p:sldId id="266" r:id="rId11"/>
    <p:sldId id="267" r:id="rId12"/>
    <p:sldId id="268" r:id="rId13"/>
  </p:sldIdLst>
  <p:sldSz cx="9144000" cy="6858000" type="screen4x3"/>
  <p:notesSz cx="6896100" cy="91821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5BC57"/>
    <a:srgbClr val="BF6F4F"/>
    <a:srgbClr val="A50021"/>
    <a:srgbClr val="FFCC66"/>
    <a:srgbClr val="FF9999"/>
    <a:srgbClr val="FFFFCC"/>
    <a:srgbClr val="E1FFFF"/>
    <a:srgbClr val="EFFD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2" autoAdjust="0"/>
    <p:restoredTop sz="93020" autoAdjust="0"/>
  </p:normalViewPr>
  <p:slideViewPr>
    <p:cSldViewPr snapToGrid="0" snapToObjects="1">
      <p:cViewPr varScale="1">
        <p:scale>
          <a:sx n="79" d="100"/>
          <a:sy n="79" d="100"/>
        </p:scale>
        <p:origin x="-1310" y="-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304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0C191F0-7265-4FC6-B8D3-F88E44CD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8975"/>
            <a:ext cx="459105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CA8CBC4-257C-4E7D-B9E1-4DC597EC1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BE42-7098-478C-AB27-BFE8BD4916CD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 userDrawn="1"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Introduction to Concurrent &amp; Networked Software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2/7/2013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481263" y="429795"/>
            <a:ext cx="8229599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000" kern="0" dirty="0" smtClean="0">
                <a:solidFill>
                  <a:srgbClr val="FF0000"/>
                </a:solidFill>
                <a:latin typeface="Impact" pitchFamily="34" charset="0"/>
                <a:ea typeface="+mj-ea"/>
                <a:cs typeface="Arial" pitchFamily="34" charset="0"/>
              </a:rPr>
              <a:t>Introduction to Concurrent &amp; Networked Software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444" y="6269165"/>
            <a:ext cx="9130338" cy="607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24" y="902546"/>
            <a:ext cx="5080627" cy="4429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" y="4316269"/>
            <a:ext cx="3985967" cy="2538038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Discuss key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layers in concurrent &amp; networked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Explore key design dimensions of concurrent &amp; networked software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Survey </a:t>
            </a:r>
            <a:r>
              <a:rPr lang="en-US" sz="2000" dirty="0" smtClean="0"/>
              <a:t>key operating </a:t>
            </a:r>
            <a:br>
              <a:rPr lang="en-US" sz="2000" dirty="0" smtClean="0"/>
            </a:br>
            <a:r>
              <a:rPr lang="en-US" sz="2000" dirty="0" smtClean="0"/>
              <a:t>system concurrent </a:t>
            </a:r>
            <a:r>
              <a:rPr lang="en-US" sz="2000" dirty="0"/>
              <a:t>&amp;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networked software</a:t>
            </a:r>
            <a:br>
              <a:rPr lang="en-US" sz="2000" dirty="0" smtClean="0"/>
            </a:br>
            <a:r>
              <a:rPr lang="en-US" sz="2000" dirty="0" smtClean="0"/>
              <a:t>mechanisms &amp; APIs</a:t>
            </a:r>
          </a:p>
          <a:p>
            <a:pPr marL="463550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Written largely in C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47" y="5516065"/>
            <a:ext cx="3774707" cy="115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5514376" y="6303353"/>
            <a:ext cx="2595155" cy="352421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4367" y="6310527"/>
            <a:ext cx="9428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elect()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21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Discuss key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layers in concurrent &amp; networked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Explore key design dimensions of concurrent &amp; networked software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Survey key operating 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system concurrent &amp; 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networked software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mechanisms &amp; API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Describe key Android concurrent &amp; networked software</a:t>
            </a:r>
            <a:r>
              <a:rPr lang="en-US" sz="2000" dirty="0"/>
              <a:t> </a:t>
            </a:r>
            <a:r>
              <a:rPr lang="en-US" sz="2000" dirty="0" smtClean="0"/>
              <a:t>mechanisms </a:t>
            </a:r>
            <a:br>
              <a:rPr lang="en-US" sz="2000" dirty="0" smtClean="0"/>
            </a:br>
            <a:r>
              <a:rPr lang="en-US" sz="2000" dirty="0" smtClean="0"/>
              <a:t>&amp; APIs</a:t>
            </a:r>
          </a:p>
          <a:p>
            <a:pPr marL="463550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Written largely in </a:t>
            </a:r>
            <a:br>
              <a:rPr lang="en-US" sz="2000" dirty="0" smtClean="0"/>
            </a:br>
            <a:r>
              <a:rPr lang="en-US" sz="2000" dirty="0" smtClean="0"/>
              <a:t>Java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01" y="2419535"/>
            <a:ext cx="5955632" cy="374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5694" y="6394290"/>
            <a:ext cx="9130338" cy="607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94" y="6441850"/>
            <a:ext cx="9092427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This section focuses primarily on concepts – there’s </a:t>
            </a:r>
            <a:r>
              <a:rPr lang="en-US" sz="2000" smtClean="0"/>
              <a:t>little/no patterns/code </a:t>
            </a:r>
            <a:r>
              <a:rPr lang="en-US" sz="2000" dirty="0" smtClean="0"/>
              <a:t>here</a:t>
            </a:r>
            <a:endParaRPr lang="en-U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703" y="1039530"/>
            <a:ext cx="1077028" cy="127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106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4342026" y="4882341"/>
            <a:ext cx="3810572" cy="835042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342026" y="4025716"/>
            <a:ext cx="3810572" cy="835042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16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342026" y="3197966"/>
            <a:ext cx="3810572" cy="835042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38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342026" y="2360591"/>
            <a:ext cx="3810572" cy="835042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1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342026" y="1513591"/>
            <a:ext cx="3810572" cy="835042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4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342026" y="974591"/>
            <a:ext cx="3810572" cy="536575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Discuss key </a:t>
            </a:r>
            <a:r>
              <a:rPr lang="en-US" sz="2000" dirty="0"/>
              <a:t>layers in concurrent &amp; networked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6" y="941875"/>
            <a:ext cx="3925874" cy="53849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4342026" y="4047300"/>
            <a:ext cx="3810572" cy="1670083"/>
          </a:xfrm>
          <a:prstGeom prst="roundRect">
            <a:avLst>
              <a:gd name="adj" fmla="val 7955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81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Section of Modules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" y="941875"/>
            <a:ext cx="4007223" cy="553146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Discuss key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layers in concurrent &amp; networked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marL="233363" indent="-233363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Explore key design dimensions of concurrent &amp; networked software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3" y="1928215"/>
            <a:ext cx="6267651" cy="4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OMG-CCM-Tutorial</Template>
  <TotalTime>46735</TotalTime>
  <Words>231</Words>
  <Application>Microsoft Office PowerPoint</Application>
  <PresentationFormat>On-screen Show (4:3)</PresentationFormat>
  <Paragraphs>47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DOC-Traditional</vt:lpstr>
      <vt:lpstr>Capsules</vt:lpstr>
      <vt:lpstr>PowerPoint Presentation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  <vt:lpstr>Topics Covered in this Section of Modules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Design Patterns</dc:title>
  <dc:creator>Douglas C. Schmidt</dc:creator>
  <cp:lastModifiedBy>Douglas Schmidt</cp:lastModifiedBy>
  <cp:revision>1930</cp:revision>
  <cp:lastPrinted>1601-01-01T00:00:00Z</cp:lastPrinted>
  <dcterms:created xsi:type="dcterms:W3CDTF">2001-07-09T14:42:07Z</dcterms:created>
  <dcterms:modified xsi:type="dcterms:W3CDTF">2013-02-07T22:26:54Z</dcterms:modified>
</cp:coreProperties>
</file>