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335618F-E7DE-4AF2-AD67-BD02801CC40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143B-F5CC-4E66-8D13-04CF4BA220B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6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18F-E7DE-4AF2-AD67-BD02801CC40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143B-F5CC-4E66-8D13-04CF4BA22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1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18F-E7DE-4AF2-AD67-BD02801CC40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143B-F5CC-4E66-8D13-04CF4BA220B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5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18F-E7DE-4AF2-AD67-BD02801CC40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143B-F5CC-4E66-8D13-04CF4BA22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34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18F-E7DE-4AF2-AD67-BD02801CC40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143B-F5CC-4E66-8D13-04CF4BA220B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18F-E7DE-4AF2-AD67-BD02801CC40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143B-F5CC-4E66-8D13-04CF4BA22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5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18F-E7DE-4AF2-AD67-BD02801CC40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143B-F5CC-4E66-8D13-04CF4BA22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57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18F-E7DE-4AF2-AD67-BD02801CC40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143B-F5CC-4E66-8D13-04CF4BA22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18F-E7DE-4AF2-AD67-BD02801CC40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143B-F5CC-4E66-8D13-04CF4BA22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7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18F-E7DE-4AF2-AD67-BD02801CC40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143B-F5CC-4E66-8D13-04CF4BA220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3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18F-E7DE-4AF2-AD67-BD02801CC40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143B-F5CC-4E66-8D13-04CF4BA220B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62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35618F-E7DE-4AF2-AD67-BD02801CC40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68143B-F5CC-4E66-8D13-04CF4BA220B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19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FA0014-B50E-4D7C-8683-BC3C027F3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6539558" cy="3327734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영상처리 프로그래밍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BEC5B-3384-40AD-B873-53D6B0A8F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US" altLang="ko-KR" sz="2000" dirty="0"/>
              <a:t>2018301076 </a:t>
            </a:r>
            <a:r>
              <a:rPr lang="ko-KR" altLang="en-US" sz="2000" dirty="0"/>
              <a:t>최민규</a:t>
            </a:r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C8DD0-2AA0-49C3-BA85-685D73DD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기말프로젝트 발표자료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A55BD-89B0-42B9-97B6-1AE17D21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웹캠을</a:t>
            </a:r>
            <a:r>
              <a:rPr lang="ko-KR" altLang="en-US" dirty="0"/>
              <a:t> 통한 같은 색 물체 찾기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트랙바를 통해서 </a:t>
            </a:r>
            <a:r>
              <a:rPr lang="en-US" altLang="ko-KR" dirty="0"/>
              <a:t>value </a:t>
            </a:r>
            <a:r>
              <a:rPr lang="ko-KR" altLang="en-US" dirty="0"/>
              <a:t>값을 바꿔보며 비슷한 색 오브젝트를 찾기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/>
              <a:t>- cv2.imshow </a:t>
            </a:r>
            <a:r>
              <a:rPr lang="en-US" altLang="ko-KR" dirty="0" err="1"/>
              <a:t>img</a:t>
            </a:r>
            <a:r>
              <a:rPr lang="en-US" altLang="ko-KR" dirty="0"/>
              <a:t> 3</a:t>
            </a:r>
            <a:r>
              <a:rPr lang="ko-KR" altLang="en-US" dirty="0"/>
              <a:t>개를 열어</a:t>
            </a:r>
            <a:r>
              <a:rPr lang="en-US" altLang="ko-KR" dirty="0"/>
              <a:t>, </a:t>
            </a:r>
            <a:r>
              <a:rPr lang="ko-KR" altLang="en-US" dirty="0"/>
              <a:t>캠 </a:t>
            </a:r>
            <a:r>
              <a:rPr lang="en-US" altLang="ko-KR" dirty="0"/>
              <a:t>, </a:t>
            </a:r>
            <a:r>
              <a:rPr lang="ko-KR" altLang="en-US" dirty="0" err="1"/>
              <a:t>마스킹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색 추출 </a:t>
            </a:r>
          </a:p>
        </p:txBody>
      </p:sp>
    </p:spTree>
    <p:extLst>
      <p:ext uri="{BB962C8B-B14F-4D97-AF65-F5344CB8AC3E}">
        <p14:creationId xmlns:p14="http://schemas.microsoft.com/office/powerpoint/2010/main" val="142731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57C67-CB7A-4E03-AA4E-56885D7A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개발에 사용되는 기술 등 개발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D16B8-8976-46DC-97C5-836B565B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Python </a:t>
            </a:r>
            <a:r>
              <a:rPr lang="ko-KR" altLang="en-US" dirty="0"/>
              <a:t>에서 </a:t>
            </a:r>
            <a:r>
              <a:rPr lang="en-US" altLang="ko-KR" dirty="0" err="1"/>
              <a:t>Opencv</a:t>
            </a:r>
            <a:r>
              <a:rPr lang="ko-KR" altLang="en-US" dirty="0"/>
              <a:t>를 이용해서 만들었습니다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배열을 이용해 이미지 프로세싱을 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hsv</a:t>
            </a:r>
            <a:r>
              <a:rPr lang="ko-KR" altLang="en-US" dirty="0"/>
              <a:t> 빨</a:t>
            </a:r>
            <a:r>
              <a:rPr lang="en-US" altLang="ko-KR" dirty="0"/>
              <a:t>,</a:t>
            </a:r>
            <a:r>
              <a:rPr lang="ko-KR" altLang="en-US" dirty="0"/>
              <a:t>파</a:t>
            </a:r>
            <a:r>
              <a:rPr lang="en-US" altLang="ko-KR" dirty="0"/>
              <a:t>,</a:t>
            </a:r>
            <a:r>
              <a:rPr lang="ko-KR" altLang="en-US" dirty="0"/>
              <a:t>나머지 </a:t>
            </a:r>
            <a:r>
              <a:rPr lang="en-US" altLang="ko-KR" dirty="0"/>
              <a:t>3</a:t>
            </a:r>
            <a:r>
              <a:rPr lang="ko-KR" altLang="en-US" dirty="0"/>
              <a:t>가지 경우로 나누어서 색깔을 정의하였습니다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마우스 이벤트를 사용하기 위한 </a:t>
            </a:r>
            <a:r>
              <a:rPr lang="en-US" altLang="ko-KR" dirty="0"/>
              <a:t>Callback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value </a:t>
            </a:r>
            <a:r>
              <a:rPr lang="ko-KR" altLang="en-US" dirty="0"/>
              <a:t>값을 조종하기 위한 </a:t>
            </a:r>
            <a:r>
              <a:rPr lang="ko-KR" altLang="en-US" dirty="0" err="1"/>
              <a:t>트랙바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DD92530-04C9-49DC-930B-DACEBF41B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297680"/>
            <a:ext cx="5598258" cy="16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7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47A3D-D583-41EB-A62B-E4B08F41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개발에 사용되는 기술 등 개발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FD746-1EC6-4192-9728-A2A4B6D93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노이즈 제거를 위한 </a:t>
            </a:r>
            <a:r>
              <a:rPr lang="en-US" altLang="ko-KR" dirty="0"/>
              <a:t>morphology </a:t>
            </a:r>
            <a:r>
              <a:rPr lang="ko-KR" altLang="en-US" dirty="0"/>
              <a:t>연산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물체 영역의 좌표를 </a:t>
            </a:r>
            <a:r>
              <a:rPr lang="ko-KR" altLang="en-US" dirty="0" err="1"/>
              <a:t>얻기위한</a:t>
            </a:r>
            <a:r>
              <a:rPr lang="ko-KR" altLang="en-US" dirty="0"/>
              <a:t>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 err="1"/>
              <a:t>connectedComponentsWithStats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5EDF9B-EEE0-4B02-969D-7385114F5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339766"/>
            <a:ext cx="9141402" cy="647700"/>
          </a:xfrm>
          <a:prstGeom prst="rect">
            <a:avLst/>
          </a:prstGeom>
        </p:spPr>
      </p:pic>
      <p:pic>
        <p:nvPicPr>
          <p:cNvPr id="7" name="그림 6" descr="텍스트, 장치이(가) 표시된 사진&#10;&#10;자동 생성된 설명">
            <a:extLst>
              <a:ext uri="{FF2B5EF4-FFF2-40B4-BE49-F238E27FC236}">
                <a16:creationId xmlns:a16="http://schemas.microsoft.com/office/drawing/2014/main" id="{AE3B723F-B6A5-4171-81AE-1349855EB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4309372"/>
            <a:ext cx="9218211" cy="1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7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5039B-22D8-47F9-9335-2CB46763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14FFA-DBBD-4198-8EBA-7BD62F57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현재까지 개발된 내용 </a:t>
            </a:r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 err="1"/>
              <a:t>웹캠</a:t>
            </a:r>
            <a:r>
              <a:rPr lang="ko-KR" altLang="en-US" dirty="0"/>
              <a:t> 안에서 마우스 이벤트와 </a:t>
            </a:r>
            <a:r>
              <a:rPr lang="ko-KR" altLang="en-US" dirty="0" err="1"/>
              <a:t>트랙바</a:t>
            </a:r>
            <a:r>
              <a:rPr lang="ko-KR" altLang="en-US" dirty="0"/>
              <a:t> 구현 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마우스 </a:t>
            </a:r>
            <a:r>
              <a:rPr lang="ko-KR" altLang="en-US" dirty="0" err="1"/>
              <a:t>클릭시</a:t>
            </a:r>
            <a:r>
              <a:rPr lang="ko-KR" altLang="en-US" dirty="0"/>
              <a:t> 물체 </a:t>
            </a:r>
            <a:r>
              <a:rPr lang="ko-KR" altLang="en-US" dirty="0" err="1"/>
              <a:t>좌표찾기</a:t>
            </a:r>
            <a:r>
              <a:rPr lang="ko-KR" altLang="en-US" dirty="0"/>
              <a:t> </a:t>
            </a:r>
            <a:r>
              <a:rPr lang="en-US" altLang="ko-KR" dirty="0"/>
              <a:t>,  </a:t>
            </a:r>
            <a:r>
              <a:rPr lang="ko-KR" altLang="en-US" dirty="0"/>
              <a:t>색 감지 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물체 </a:t>
            </a:r>
            <a:r>
              <a:rPr lang="ko-KR" altLang="en-US" dirty="0" err="1"/>
              <a:t>마스킹</a:t>
            </a:r>
            <a:r>
              <a:rPr lang="en-US" altLang="ko-KR" dirty="0"/>
              <a:t>(</a:t>
            </a:r>
            <a:r>
              <a:rPr lang="ko-KR" altLang="en-US" dirty="0"/>
              <a:t>비트 연산자</a:t>
            </a:r>
            <a:r>
              <a:rPr lang="en-US" altLang="ko-KR" dirty="0"/>
              <a:t>), </a:t>
            </a:r>
            <a:r>
              <a:rPr lang="ko-KR" altLang="en-US" dirty="0"/>
              <a:t> </a:t>
            </a:r>
            <a:r>
              <a:rPr lang="en-US" altLang="ko-KR" dirty="0" err="1"/>
              <a:t>hsv</a:t>
            </a:r>
            <a:r>
              <a:rPr lang="en-US" altLang="ko-KR" dirty="0"/>
              <a:t> </a:t>
            </a:r>
            <a:r>
              <a:rPr lang="ko-KR" altLang="en-US" dirty="0"/>
              <a:t>변환</a:t>
            </a:r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en-US" dirty="0"/>
              <a:t>노이즈 제거작업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사람, 젊은, 조그만이(가) 표시된 사진&#10;&#10;자동 생성된 설명">
            <a:extLst>
              <a:ext uri="{FF2B5EF4-FFF2-40B4-BE49-F238E27FC236}">
                <a16:creationId xmlns:a16="http://schemas.microsoft.com/office/drawing/2014/main" id="{87A8ADB0-5B32-42BD-82CA-CF9006F03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65" y="2084832"/>
            <a:ext cx="2599986" cy="199720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112A631-060D-49E9-B064-BB268598C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85" y="2113576"/>
            <a:ext cx="2320215" cy="1991849"/>
          </a:xfrm>
          <a:prstGeom prst="rect">
            <a:avLst/>
          </a:prstGeom>
        </p:spPr>
      </p:pic>
      <p:pic>
        <p:nvPicPr>
          <p:cNvPr id="9" name="그림 8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1F55B280-6B57-4F39-98C7-53C75CBBF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65" y="4297681"/>
            <a:ext cx="2599834" cy="17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9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5039B-22D8-47F9-9335-2CB46763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14FFA-DBBD-4198-8EBA-7BD62F57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전체적인 개발 범위</a:t>
            </a:r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 err="1"/>
              <a:t>웹캠</a:t>
            </a:r>
            <a:r>
              <a:rPr lang="ko-KR" altLang="en-US" dirty="0"/>
              <a:t> 안에서 마우스 이벤트와 </a:t>
            </a:r>
            <a:r>
              <a:rPr lang="ko-KR" altLang="en-US" dirty="0" err="1"/>
              <a:t>트랙바</a:t>
            </a:r>
            <a:r>
              <a:rPr lang="ko-KR" altLang="en-US" dirty="0"/>
              <a:t> 구현 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마우스 </a:t>
            </a:r>
            <a:r>
              <a:rPr lang="ko-KR" altLang="en-US" dirty="0" err="1"/>
              <a:t>클릭시</a:t>
            </a:r>
            <a:r>
              <a:rPr lang="ko-KR" altLang="en-US" dirty="0"/>
              <a:t> 물체 </a:t>
            </a:r>
            <a:r>
              <a:rPr lang="ko-KR" altLang="en-US" dirty="0" err="1"/>
              <a:t>좌표찾기</a:t>
            </a:r>
            <a:r>
              <a:rPr lang="ko-KR" altLang="en-US" dirty="0"/>
              <a:t> </a:t>
            </a:r>
            <a:r>
              <a:rPr lang="en-US" altLang="ko-KR" dirty="0"/>
              <a:t>,  </a:t>
            </a:r>
            <a:r>
              <a:rPr lang="ko-KR" altLang="en-US" dirty="0"/>
              <a:t>색 감지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노이즈 최대한 제거 해보기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물체 </a:t>
            </a:r>
            <a:r>
              <a:rPr lang="ko-KR" altLang="en-US" dirty="0" err="1"/>
              <a:t>마스킹</a:t>
            </a:r>
            <a:r>
              <a:rPr lang="en-US" altLang="ko-KR" dirty="0"/>
              <a:t>(</a:t>
            </a:r>
            <a:r>
              <a:rPr lang="ko-KR" altLang="en-US" dirty="0"/>
              <a:t>비트 연산자</a:t>
            </a:r>
            <a:r>
              <a:rPr lang="en-US" altLang="ko-KR" dirty="0"/>
              <a:t>), </a:t>
            </a:r>
            <a:r>
              <a:rPr lang="ko-KR" altLang="en-US" dirty="0"/>
              <a:t> </a:t>
            </a:r>
            <a:r>
              <a:rPr lang="en-US" altLang="ko-KR" dirty="0" err="1"/>
              <a:t>hsv</a:t>
            </a:r>
            <a:r>
              <a:rPr lang="en-US" altLang="ko-KR" dirty="0"/>
              <a:t> </a:t>
            </a:r>
            <a:r>
              <a:rPr lang="ko-KR" altLang="en-US" dirty="0"/>
              <a:t>변환</a:t>
            </a:r>
            <a:endParaRPr lang="en-US" altLang="ko-KR" dirty="0"/>
          </a:p>
          <a:p>
            <a:r>
              <a:rPr lang="en-US" altLang="ko-KR" dirty="0"/>
              <a:t>5) </a:t>
            </a:r>
            <a:r>
              <a:rPr lang="ko-KR" altLang="en-US" dirty="0"/>
              <a:t>특정 물체를 찾아 응용 할 것 찾아보기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98980E-D481-4CDE-AB85-A0F64A681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55" y="2084832"/>
            <a:ext cx="5531317" cy="368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5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5039B-22D8-47F9-9335-2CB46763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14FFA-DBBD-4198-8EBA-7BD62F57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프로그램 실행 예시</a:t>
            </a:r>
            <a:endParaRPr lang="en-US" altLang="ko-KR" dirty="0"/>
          </a:p>
          <a:p>
            <a:r>
              <a:rPr lang="ko-KR" altLang="en-US" dirty="0"/>
              <a:t>뒤에 있는 갈색 옷을 누르면 비슷한 색이 나옴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734430-7AA9-451A-A5FA-3FDA559FF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12" y="2185663"/>
            <a:ext cx="5413742" cy="404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57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215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전체</vt:lpstr>
      <vt:lpstr>영상처리 프로그래밍 </vt:lpstr>
      <vt:lpstr>기말프로젝트 발표자료</vt:lpstr>
      <vt:lpstr>개발에 사용되는 기술 등 개발 배경</vt:lpstr>
      <vt:lpstr>개발에 사용되는 기술 등 개발 배경</vt:lpstr>
      <vt:lpstr>개발 내용</vt:lpstr>
      <vt:lpstr>개발 내용</vt:lpstr>
      <vt:lpstr>개발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영상처리 프로그래밍 </dc:title>
  <dc:creator>최민규</dc:creator>
  <cp:lastModifiedBy>최민규</cp:lastModifiedBy>
  <cp:revision>18</cp:revision>
  <dcterms:created xsi:type="dcterms:W3CDTF">2020-11-29T10:37:29Z</dcterms:created>
  <dcterms:modified xsi:type="dcterms:W3CDTF">2020-12-07T09:00:09Z</dcterms:modified>
</cp:coreProperties>
</file>