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5" r:id="rId4"/>
    <p:sldId id="276" r:id="rId5"/>
    <p:sldId id="284" r:id="rId6"/>
    <p:sldId id="285" r:id="rId7"/>
    <p:sldId id="286" r:id="rId8"/>
    <p:sldId id="278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CA"/>
    <a:srgbClr val="FF9999"/>
    <a:srgbClr val="004F91"/>
    <a:srgbClr val="F8D9B6"/>
    <a:srgbClr val="006380"/>
    <a:srgbClr val="00869B"/>
    <a:srgbClr val="0193A7"/>
    <a:srgbClr val="41CFDA"/>
    <a:srgbClr val="03ABCF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38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792955" y="2747210"/>
            <a:ext cx="4634603" cy="1363579"/>
            <a:chOff x="3792955" y="2747210"/>
            <a:chExt cx="4634603" cy="13635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3792956" y="2787350"/>
              <a:ext cx="46346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기말프로젝트</a:t>
              </a:r>
            </a:p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2018301076 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최민규</a:t>
              </a:r>
              <a:endPara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47700" y="1866670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오른쪽 탭 로그인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장바구니 화면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AA233-DC49-43C0-8648-6F350B6E0A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54825"/>
            <a:ext cx="4899660" cy="38441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9F010E-13B9-4340-B7CD-C9E233EC95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35" y="2365730"/>
            <a:ext cx="5794057" cy="39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0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47700" y="1866670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왼쪽 탭 메뉴를 들어가게 되면 나오는 화면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5BB986-6406-448E-BBF6-C759E094AC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2523744"/>
            <a:ext cx="5228844" cy="37752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41223E-ECD4-4184-9191-9F130866DF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52" y="2523744"/>
            <a:ext cx="5532684" cy="37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2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47700" y="1866670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5. Footer </a:t>
            </a:r>
            <a:r>
              <a:rPr lang="ko-KR" altLang="en-US" dirty="0">
                <a:solidFill>
                  <a:schemeClr val="tx1"/>
                </a:solidFill>
              </a:rPr>
              <a:t>및 오른쪽 하단 </a:t>
            </a:r>
            <a:r>
              <a:rPr lang="ko-KR" altLang="en-US" dirty="0" err="1">
                <a:solidFill>
                  <a:schemeClr val="tx1"/>
                </a:solidFill>
              </a:rPr>
              <a:t>내비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225C003-66BB-49F9-A2FC-2B181558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3" y="2694432"/>
            <a:ext cx="9438893" cy="36045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E9D867-36F5-411F-82D9-DBA4053C1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2694432"/>
            <a:ext cx="995933" cy="37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393670" y="522901"/>
            <a:ext cx="3700046" cy="845632"/>
            <a:chOff x="389354" y="547877"/>
            <a:chExt cx="3700046" cy="8456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435838" y="562512"/>
              <a:ext cx="33441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주제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아날로그 시계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미니 홈쇼핑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230106"/>
            <a:ext cx="3618619" cy="690146"/>
            <a:chOff x="440154" y="2095500"/>
            <a:chExt cx="3618619" cy="690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2807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프로젝트 폴더 구성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3341187"/>
            <a:ext cx="2922915" cy="690146"/>
            <a:chOff x="440154" y="2095500"/>
            <a:chExt cx="2922915" cy="6901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소스코드 분석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03C965-E688-465C-921F-C4F64167E8A9}"/>
              </a:ext>
            </a:extLst>
          </p:cNvPr>
          <p:cNvGrpSpPr/>
          <p:nvPr/>
        </p:nvGrpSpPr>
        <p:grpSpPr>
          <a:xfrm>
            <a:off x="440154" y="4452268"/>
            <a:ext cx="2307362" cy="690146"/>
            <a:chOff x="440154" y="2095500"/>
            <a:chExt cx="2307362" cy="69014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24C94C-5395-46F3-A365-649314DE0215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268A45-50A3-4F79-B09E-7CAC3ADBCF7B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1DDCBD-1FF9-423F-9399-0882363FC909}"/>
                </a:ext>
              </a:extLst>
            </p:cNvPr>
            <p:cNvSpPr txBox="1"/>
            <p:nvPr/>
          </p:nvSpPr>
          <p:spPr>
            <a:xfrm>
              <a:off x="1251594" y="2178963"/>
              <a:ext cx="1495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시연 사진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폴더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65177" y="1833114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4F98AA5-CE35-4FDE-ADE7-3B229D33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7" y="1833113"/>
            <a:ext cx="10932992" cy="44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9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폴더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65177" y="1833114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Ewq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사용된 </a:t>
            </a:r>
            <a:r>
              <a:rPr lang="en-US" altLang="ko-KR" dirty="0">
                <a:solidFill>
                  <a:schemeClr val="tx1"/>
                </a:solidFill>
              </a:rPr>
              <a:t>CSS </a:t>
            </a:r>
            <a:r>
              <a:rPr lang="ko-KR" altLang="en-US" dirty="0">
                <a:solidFill>
                  <a:schemeClr val="tx1"/>
                </a:solidFill>
              </a:rPr>
              <a:t>파일들은 </a:t>
            </a:r>
            <a:r>
              <a:rPr lang="en-US" altLang="ko-KR" dirty="0">
                <a:solidFill>
                  <a:schemeClr val="tx1"/>
                </a:solidFill>
              </a:rPr>
              <a:t>CSS</a:t>
            </a:r>
            <a:r>
              <a:rPr lang="ko-KR" altLang="en-US" dirty="0">
                <a:solidFill>
                  <a:schemeClr val="tx1"/>
                </a:solidFill>
              </a:rPr>
              <a:t> 폴더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사용된 이미지 파일들은 이미지 폴더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en-US" altLang="ko-KR" dirty="0" err="1">
                <a:solidFill>
                  <a:schemeClr val="tx1"/>
                </a:solidFill>
              </a:rPr>
              <a:t>Sidemenu</a:t>
            </a:r>
            <a:r>
              <a:rPr lang="ko-KR" altLang="en-US" dirty="0">
                <a:solidFill>
                  <a:schemeClr val="tx1"/>
                </a:solidFill>
              </a:rPr>
              <a:t>는 오른쪽 아래 이미지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html</a:t>
            </a:r>
            <a:r>
              <a:rPr lang="ko-KR" altLang="en-US" dirty="0">
                <a:solidFill>
                  <a:schemeClr val="tx1"/>
                </a:solidFill>
              </a:rPr>
              <a:t> 파일들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5C661A3-4969-4BF8-8012-17B5823D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797337"/>
            <a:ext cx="10744199" cy="25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소스코드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71984" y="1816055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아날로그 시계 </a:t>
            </a:r>
            <a:r>
              <a:rPr lang="en-US" altLang="ko-KR" dirty="0">
                <a:solidFill>
                  <a:schemeClr val="tx1"/>
                </a:solidFill>
              </a:rPr>
              <a:t>-&gt; Transform</a:t>
            </a:r>
            <a:r>
              <a:rPr lang="ko-KR" altLang="en-US" dirty="0">
                <a:solidFill>
                  <a:schemeClr val="tx1"/>
                </a:solidFill>
              </a:rPr>
              <a:t>를 이용해 분침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시침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초침을 </a:t>
            </a:r>
            <a:r>
              <a:rPr lang="ko-KR" altLang="en-US" dirty="0" err="1">
                <a:solidFill>
                  <a:schemeClr val="tx1"/>
                </a:solidFill>
              </a:rPr>
              <a:t>나타내었고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자바스크립트를 이용해 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초를 읽어와 저장하여서 </a:t>
            </a:r>
            <a:r>
              <a:rPr lang="en-US" altLang="ko-KR" dirty="0" err="1">
                <a:solidFill>
                  <a:schemeClr val="tx1"/>
                </a:solidFill>
              </a:rPr>
              <a:t>setInterval</a:t>
            </a:r>
            <a:r>
              <a:rPr lang="ko-KR" altLang="en-US" dirty="0">
                <a:solidFill>
                  <a:schemeClr val="tx1"/>
                </a:solidFill>
              </a:rPr>
              <a:t>를 통해 시계를 계속 </a:t>
            </a:r>
            <a:r>
              <a:rPr lang="ko-KR" altLang="en-US" dirty="0" err="1">
                <a:solidFill>
                  <a:schemeClr val="tx1"/>
                </a:solidFill>
              </a:rPr>
              <a:t>나타내었다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75FAF4-42CE-4391-ACF2-9CB88F2222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" y="2547172"/>
            <a:ext cx="3361639" cy="380829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844DA01-957C-4E7A-8B43-202E89FD1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70" y="2547172"/>
            <a:ext cx="5108830" cy="38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소스코드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71984" y="1816055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티셔츠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바지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신발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 err="1">
                <a:solidFill>
                  <a:schemeClr val="tx1"/>
                </a:solidFill>
              </a:rPr>
              <a:t>식류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직류</a:t>
            </a:r>
            <a:r>
              <a:rPr lang="en-US" altLang="ko-KR" dirty="0">
                <a:solidFill>
                  <a:schemeClr val="tx1"/>
                </a:solidFill>
              </a:rPr>
              <a:t>.html -&gt; </a:t>
            </a:r>
            <a:r>
              <a:rPr lang="ko-KR" altLang="en-US" dirty="0">
                <a:solidFill>
                  <a:schemeClr val="tx1"/>
                </a:solidFill>
              </a:rPr>
              <a:t>대략적인 틀은 다 동일하게 만들었고</a:t>
            </a:r>
            <a:r>
              <a:rPr lang="en-US" altLang="ko-KR" dirty="0">
                <a:solidFill>
                  <a:schemeClr val="tx1"/>
                </a:solidFill>
              </a:rPr>
              <a:t>, a</a:t>
            </a:r>
            <a:r>
              <a:rPr lang="ko-KR" altLang="en-US" dirty="0">
                <a:solidFill>
                  <a:schemeClr val="tx1"/>
                </a:solidFill>
              </a:rPr>
              <a:t> 링크를 이용해 클릭하면 화면을 이동 시킬 수 있게 만들었다</a:t>
            </a:r>
            <a:r>
              <a:rPr lang="en-US" altLang="ko-KR" dirty="0">
                <a:solidFill>
                  <a:schemeClr val="tx1"/>
                </a:solidFill>
              </a:rPr>
              <a:t>. / </a:t>
            </a:r>
            <a:r>
              <a:rPr lang="ko-KR" altLang="en-US" dirty="0">
                <a:solidFill>
                  <a:schemeClr val="tx1"/>
                </a:solidFill>
              </a:rPr>
              <a:t>자바스크립트에 </a:t>
            </a:r>
            <a:r>
              <a:rPr lang="en-US" altLang="ko-KR" dirty="0">
                <a:solidFill>
                  <a:schemeClr val="tx1"/>
                </a:solidFill>
              </a:rPr>
              <a:t>alert</a:t>
            </a:r>
            <a:r>
              <a:rPr lang="ko-KR" altLang="en-US" dirty="0">
                <a:solidFill>
                  <a:schemeClr val="tx1"/>
                </a:solidFill>
              </a:rPr>
              <a:t>를 이용해 </a:t>
            </a:r>
            <a:r>
              <a:rPr lang="en-US" altLang="ko-KR" dirty="0">
                <a:solidFill>
                  <a:schemeClr val="tx1"/>
                </a:solidFill>
              </a:rPr>
              <a:t>buy </a:t>
            </a:r>
            <a:r>
              <a:rPr lang="ko-KR" altLang="en-US" dirty="0">
                <a:solidFill>
                  <a:schemeClr val="tx1"/>
                </a:solidFill>
              </a:rPr>
              <a:t>버튼을 클릭하면 팝업 창을 띄움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14E1F99-9423-4AC5-9F97-1A06B8034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657860"/>
            <a:ext cx="5277613" cy="35904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0E8AAB-EEEB-4870-B433-D33924031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2657860"/>
            <a:ext cx="5490872" cy="37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8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소스코드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71984" y="1816055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 Register.html/Cart.html -&gt; &lt;td&gt; &lt;tr&gt; </a:t>
            </a:r>
            <a:r>
              <a:rPr lang="ko-KR" altLang="en-US" dirty="0">
                <a:solidFill>
                  <a:schemeClr val="tx1"/>
                </a:solidFill>
              </a:rPr>
              <a:t>테이블로 양식을 만들었다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AD683B1-30CC-4ADD-8577-B1FA1CCE9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5" y="2450592"/>
            <a:ext cx="5058256" cy="379776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1934D8B-2EFB-447C-B93F-B9E48697F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1" y="2450592"/>
            <a:ext cx="5789775" cy="37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47700" y="1866670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1.Index.html </a:t>
            </a:r>
            <a:r>
              <a:rPr lang="ko-KR" altLang="en-US" dirty="0">
                <a:solidFill>
                  <a:schemeClr val="tx1"/>
                </a:solidFill>
              </a:rPr>
              <a:t>파일을 실행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왼쪽에는 현재 시간을 </a:t>
            </a:r>
            <a:r>
              <a:rPr lang="ko-KR" altLang="en-US" dirty="0" err="1">
                <a:solidFill>
                  <a:schemeClr val="tx1"/>
                </a:solidFill>
              </a:rPr>
              <a:t>가르키는</a:t>
            </a:r>
            <a:r>
              <a:rPr lang="ko-KR" altLang="en-US" dirty="0">
                <a:solidFill>
                  <a:schemeClr val="tx1"/>
                </a:solidFill>
              </a:rPr>
              <a:t> 아날로그 시계와 오른쪽에는 쇼핑몰에 입장할 수 있는 버튼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, 하늘, 실외, 도시이(가) 표시된 사진&#10;&#10;자동 생성된 설명">
            <a:extLst>
              <a:ext uri="{FF2B5EF4-FFF2-40B4-BE49-F238E27FC236}">
                <a16:creationId xmlns:a16="http://schemas.microsoft.com/office/drawing/2014/main" id="{13209E65-D547-4B82-A69A-651964E954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533476"/>
            <a:ext cx="10744200" cy="37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47700" y="1866670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쇼핑몰 입장 버튼 클릭을 </a:t>
            </a:r>
            <a:r>
              <a:rPr lang="ko-KR" altLang="en-US" dirty="0" err="1">
                <a:solidFill>
                  <a:schemeClr val="tx1"/>
                </a:solidFill>
              </a:rPr>
              <a:t>하게되면</a:t>
            </a:r>
            <a:r>
              <a:rPr lang="ko-KR" altLang="en-US" dirty="0">
                <a:solidFill>
                  <a:schemeClr val="tx1"/>
                </a:solidFill>
              </a:rPr>
              <a:t> 쇼핑몰 홈페이지가 나옴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74C5F9-1DF6-4981-8860-76EBFAA7D3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292095"/>
            <a:ext cx="10509504" cy="40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276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최민규</cp:lastModifiedBy>
  <cp:revision>63</cp:revision>
  <dcterms:created xsi:type="dcterms:W3CDTF">2020-06-22T00:57:09Z</dcterms:created>
  <dcterms:modified xsi:type="dcterms:W3CDTF">2021-06-16T13:12:33Z</dcterms:modified>
</cp:coreProperties>
</file>