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76" r:id="rId3"/>
    <p:sldId id="277" r:id="rId4"/>
    <p:sldId id="275" r:id="rId5"/>
    <p:sldId id="273" r:id="rId6"/>
    <p:sldId id="274"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7"/>
            <p14:sldId id="275"/>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02" d="100"/>
          <a:sy n="102" d="100"/>
        </p:scale>
        <p:origin x="24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2021-03-11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3233</TotalTime>
  <Words>274</Words>
  <Application>Microsoft Office PowerPoint</Application>
  <PresentationFormat>와이드스크린</PresentationFormat>
  <Paragraphs>156</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SF Pro Text Regular</vt:lpstr>
      <vt:lpstr>맑은 고딕</vt:lpstr>
      <vt:lpstr>Arial</vt:lpstr>
      <vt:lpstr>Office 테마</vt:lpstr>
      <vt:lpstr>프로젝트 명</vt:lpstr>
      <vt:lpstr>서비스 개요</vt:lpstr>
      <vt:lpstr>Logic process</vt:lpstr>
      <vt:lpstr>User flow</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Kim Minjae</cp:lastModifiedBy>
  <cp:revision>107</cp:revision>
  <cp:lastPrinted>2019-05-29T05:54:36Z</cp:lastPrinted>
  <dcterms:created xsi:type="dcterms:W3CDTF">2019-03-11T07:43:12Z</dcterms:created>
  <dcterms:modified xsi:type="dcterms:W3CDTF">2021-03-11T00:26:55Z</dcterms:modified>
</cp:coreProperties>
</file>