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6" r:id="rId3"/>
    <p:sldId id="275" r:id="rId4"/>
    <p:sldId id="277" r:id="rId5"/>
    <p:sldId id="273" r:id="rId6"/>
    <p:sldId id="274" r:id="rId7"/>
    <p:sldId id="285" r:id="rId8"/>
    <p:sldId id="278" r:id="rId9"/>
    <p:sldId id="286" r:id="rId10"/>
    <p:sldId id="279" r:id="rId11"/>
    <p:sldId id="280" r:id="rId12"/>
    <p:sldId id="281" r:id="rId13"/>
    <p:sldId id="287" r:id="rId14"/>
    <p:sldId id="283" r:id="rId15"/>
    <p:sldId id="282" r:id="rId1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 id="285"/>
            <p14:sldId id="278"/>
            <p14:sldId id="286"/>
            <p14:sldId id="279"/>
            <p14:sldId id="280"/>
            <p14:sldId id="281"/>
            <p14:sldId id="287"/>
            <p14:sldId id="283"/>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02" d="100"/>
          <a:sy n="102" d="100"/>
        </p:scale>
        <p:origin x="24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2021-02-22</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재능 공유 지역 모임 웹페이지 </a:t>
            </a:r>
            <a:r>
              <a:rPr lang="en-US" altLang="ko-KR" dirty="0"/>
              <a:t>(</a:t>
            </a:r>
            <a:r>
              <a:rPr lang="ko-KR" altLang="en-US" dirty="0"/>
              <a:t>가제 </a:t>
            </a:r>
            <a:r>
              <a:rPr lang="en-US" altLang="ko-KR" dirty="0"/>
              <a:t>: </a:t>
            </a:r>
            <a:r>
              <a:rPr lang="en-US" altLang="ko-KR" dirty="0" err="1"/>
              <a:t>STforU</a:t>
            </a:r>
            <a:r>
              <a:rPr lang="en-US" altLang="ko-KR" dirty="0"/>
              <a:t>)</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2021.02.20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김민재</a:t>
            </a:r>
          </a:p>
        </p:txBody>
      </p:sp>
      <p:pic>
        <p:nvPicPr>
          <p:cNvPr id="7" name="그림 6">
            <a:extLst>
              <a:ext uri="{FF2B5EF4-FFF2-40B4-BE49-F238E27FC236}">
                <a16:creationId xmlns:a16="http://schemas.microsoft.com/office/drawing/2014/main" id="{8D6221AC-A49B-499C-A56B-70703221D1C5}"/>
              </a:ext>
            </a:extLst>
          </p:cNvPr>
          <p:cNvPicPr>
            <a:picLocks noChangeAspect="1"/>
          </p:cNvPicPr>
          <p:nvPr/>
        </p:nvPicPr>
        <p:blipFill>
          <a:blip r:embed="rId2"/>
          <a:stretch>
            <a:fillRect/>
          </a:stretch>
        </p:blipFill>
        <p:spPr>
          <a:xfrm>
            <a:off x="2750292" y="1205507"/>
            <a:ext cx="6691416" cy="4446986"/>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Signup.html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 페이지 </a:t>
            </a:r>
            <a:r>
              <a:rPr lang="en-US" altLang="ko-KR" dirty="0"/>
              <a:t>- 1</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94437609"/>
              </p:ext>
            </p:extLst>
          </p:nvPr>
        </p:nvGraphicFramePr>
        <p:xfrm>
          <a:off x="8688288" y="476672"/>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페이지입니다</a:t>
                      </a:r>
                      <a:r>
                        <a:rPr lang="en-US" altLang="ko-KR" sz="800" b="0" dirty="0">
                          <a:solidFill>
                            <a:schemeClr val="tx1"/>
                          </a:solidFill>
                          <a:latin typeface="+mn-ea"/>
                          <a:ea typeface="+mn-ea"/>
                          <a:sym typeface="맑은 고딕"/>
                        </a:rPr>
                        <a:t>.  (1)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가입에 필수정보를 기입하여야 가입이 가능합니다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휴대폰번호를 적으면 인증번호 발송 버튼이 활성화 됩니다</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휴대폰번호를 통해 받은 인증번호를 작성 시 인증번호 확인 버튼이 활성화 됩니다</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6" name="그림 5">
            <a:extLst>
              <a:ext uri="{FF2B5EF4-FFF2-40B4-BE49-F238E27FC236}">
                <a16:creationId xmlns:a16="http://schemas.microsoft.com/office/drawing/2014/main" id="{A87A6EC3-B059-494E-905B-23C00732D599}"/>
              </a:ext>
            </a:extLst>
          </p:cNvPr>
          <p:cNvPicPr>
            <a:picLocks noChangeAspect="1"/>
          </p:cNvPicPr>
          <p:nvPr/>
        </p:nvPicPr>
        <p:blipFill>
          <a:blip r:embed="rId2"/>
          <a:stretch>
            <a:fillRect/>
          </a:stretch>
        </p:blipFill>
        <p:spPr>
          <a:xfrm>
            <a:off x="479376" y="620688"/>
            <a:ext cx="7910156" cy="4733677"/>
          </a:xfrm>
          <a:prstGeom prst="rect">
            <a:avLst/>
          </a:prstGeom>
        </p:spPr>
      </p:pic>
      <p:pic>
        <p:nvPicPr>
          <p:cNvPr id="10" name="그림 9">
            <a:extLst>
              <a:ext uri="{FF2B5EF4-FFF2-40B4-BE49-F238E27FC236}">
                <a16:creationId xmlns:a16="http://schemas.microsoft.com/office/drawing/2014/main" id="{4C2ADBFF-74F1-417D-97F8-8766DF8784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7637" y="3118069"/>
            <a:ext cx="220536" cy="222691"/>
          </a:xfrm>
          <a:prstGeom prst="rect">
            <a:avLst/>
          </a:prstGeom>
        </p:spPr>
      </p:pic>
      <p:pic>
        <p:nvPicPr>
          <p:cNvPr id="14" name="그림 13">
            <a:extLst>
              <a:ext uri="{FF2B5EF4-FFF2-40B4-BE49-F238E27FC236}">
                <a16:creationId xmlns:a16="http://schemas.microsoft.com/office/drawing/2014/main" id="{B7E91C19-07B2-445C-A267-A87E721315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7637" y="3485218"/>
            <a:ext cx="223200" cy="223200"/>
          </a:xfrm>
          <a:prstGeom prst="rect">
            <a:avLst/>
          </a:prstGeom>
        </p:spPr>
      </p:pic>
    </p:spTree>
    <p:extLst>
      <p:ext uri="{BB962C8B-B14F-4D97-AF65-F5344CB8AC3E}">
        <p14:creationId xmlns:p14="http://schemas.microsoft.com/office/powerpoint/2010/main" val="77653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Signup.html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 페이지 </a:t>
            </a:r>
            <a:r>
              <a:rPr lang="en-US" altLang="ko-KR" dirty="0"/>
              <a:t>- 2</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47759135"/>
              </p:ext>
            </p:extLst>
          </p:nvPr>
        </p:nvGraphicFramePr>
        <p:xfrm>
          <a:off x="8688288" y="476672"/>
          <a:ext cx="3384376" cy="221626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 입니다</a:t>
                      </a:r>
                      <a:r>
                        <a:rPr lang="en-US" altLang="ko-KR" sz="800" b="0" dirty="0">
                          <a:solidFill>
                            <a:schemeClr val="tx1"/>
                          </a:solidFill>
                          <a:latin typeface="+mn-ea"/>
                          <a:ea typeface="+mn-ea"/>
                          <a:sym typeface="맑은 고딕"/>
                        </a:rPr>
                        <a:t>. (2)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성별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거주지역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재능 등 가입시 필요한 추가 정보를 기입합니다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지역을 검색하고 </a:t>
                      </a:r>
                      <a:r>
                        <a:rPr lang="en-US" altLang="ko-KR" sz="850" b="0" dirty="0">
                          <a:latin typeface="+mn-ea"/>
                          <a:ea typeface="+mn-ea"/>
                        </a:rPr>
                        <a:t>search </a:t>
                      </a:r>
                      <a:r>
                        <a:rPr lang="ko-KR" altLang="en-US" sz="850" b="0" dirty="0">
                          <a:latin typeface="+mn-ea"/>
                          <a:ea typeface="+mn-ea"/>
                        </a:rPr>
                        <a:t>버튼을 클릭하면 대분류로 분류된 지역이 나옵니다</a:t>
                      </a:r>
                      <a:r>
                        <a:rPr lang="en-US" altLang="ko-KR" sz="850" b="0" dirty="0">
                          <a:latin typeface="+mn-ea"/>
                          <a:ea typeface="+mn-ea"/>
                        </a:rPr>
                        <a:t>. </a:t>
                      </a:r>
                      <a:r>
                        <a:rPr lang="ko-KR" altLang="en-US" sz="850" b="0" dirty="0">
                          <a:latin typeface="+mn-ea"/>
                          <a:ea typeface="+mn-ea"/>
                        </a:rPr>
                        <a:t>그 후</a:t>
                      </a:r>
                      <a:r>
                        <a:rPr lang="en-US" altLang="ko-KR" sz="850" b="0" dirty="0">
                          <a:latin typeface="+mn-ea"/>
                          <a:ea typeface="+mn-ea"/>
                        </a:rPr>
                        <a:t>, </a:t>
                      </a:r>
                      <a:r>
                        <a:rPr lang="ko-KR" altLang="en-US" sz="850" b="0" dirty="0">
                          <a:latin typeface="+mn-ea"/>
                          <a:ea typeface="+mn-ea"/>
                        </a:rPr>
                        <a:t>세부 주소를 적습니다</a:t>
                      </a:r>
                      <a:r>
                        <a:rPr lang="en-US" altLang="ko-KR" sz="850" b="0" dirty="0">
                          <a:latin typeface="+mn-ea"/>
                          <a:ea typeface="+mn-ea"/>
                        </a:rPr>
                        <a:t>.</a:t>
                      </a:r>
                    </a:p>
                    <a:p>
                      <a:pPr algn="just" latinLnBrk="1">
                        <a:lnSpc>
                          <a:spcPct val="120000"/>
                        </a:lnSpc>
                      </a:pP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대분류 카테고리를 드롭다운 메뉴로 선택합니다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대분류 카테고리에 해당하는 소분류 카테고리를 선택합니다</a:t>
                      </a:r>
                      <a:r>
                        <a:rPr lang="en-US" altLang="ko-KR" sz="850" b="0" dirty="0">
                          <a:latin typeface="+mn-ea"/>
                          <a:ea typeface="+mn-ea"/>
                        </a:rPr>
                        <a:t>. (</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6" name="그림 5">
            <a:extLst>
              <a:ext uri="{FF2B5EF4-FFF2-40B4-BE49-F238E27FC236}">
                <a16:creationId xmlns:a16="http://schemas.microsoft.com/office/drawing/2014/main" id="{CAA8D7B0-994F-4A54-BD39-5397789AD55C}"/>
              </a:ext>
            </a:extLst>
          </p:cNvPr>
          <p:cNvPicPr>
            <a:picLocks noChangeAspect="1"/>
          </p:cNvPicPr>
          <p:nvPr/>
        </p:nvPicPr>
        <p:blipFill>
          <a:blip r:embed="rId2"/>
          <a:stretch>
            <a:fillRect/>
          </a:stretch>
        </p:blipFill>
        <p:spPr>
          <a:xfrm>
            <a:off x="92440" y="460147"/>
            <a:ext cx="8422856" cy="4697045"/>
          </a:xfrm>
          <a:prstGeom prst="rect">
            <a:avLst/>
          </a:prstGeom>
        </p:spPr>
      </p:pic>
      <p:pic>
        <p:nvPicPr>
          <p:cNvPr id="9" name="그림 8">
            <a:extLst>
              <a:ext uri="{FF2B5EF4-FFF2-40B4-BE49-F238E27FC236}">
                <a16:creationId xmlns:a16="http://schemas.microsoft.com/office/drawing/2014/main" id="{077E92E3-F94D-45A5-9C5B-474BC17DA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622131"/>
            <a:ext cx="220536" cy="222691"/>
          </a:xfrm>
          <a:prstGeom prst="rect">
            <a:avLst/>
          </a:prstGeom>
        </p:spPr>
      </p:pic>
      <p:pic>
        <p:nvPicPr>
          <p:cNvPr id="10" name="그림 9">
            <a:extLst>
              <a:ext uri="{FF2B5EF4-FFF2-40B4-BE49-F238E27FC236}">
                <a16:creationId xmlns:a16="http://schemas.microsoft.com/office/drawing/2014/main" id="{68AECED7-E2A9-449D-B32D-D3C61A66B8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9045" y="3861048"/>
            <a:ext cx="223200" cy="223200"/>
          </a:xfrm>
          <a:prstGeom prst="rect">
            <a:avLst/>
          </a:prstGeom>
        </p:spPr>
      </p:pic>
      <p:pic>
        <p:nvPicPr>
          <p:cNvPr id="11" name="그림 10">
            <a:extLst>
              <a:ext uri="{FF2B5EF4-FFF2-40B4-BE49-F238E27FC236}">
                <a16:creationId xmlns:a16="http://schemas.microsoft.com/office/drawing/2014/main" id="{EA96A751-1B3B-4AE0-9038-359CFB5B8B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9466" y="4194364"/>
            <a:ext cx="223200" cy="223200"/>
          </a:xfrm>
          <a:prstGeom prst="rect">
            <a:avLst/>
          </a:prstGeom>
        </p:spPr>
      </p:pic>
    </p:spTree>
    <p:extLst>
      <p:ext uri="{BB962C8B-B14F-4D97-AF65-F5344CB8AC3E}">
        <p14:creationId xmlns:p14="http://schemas.microsoft.com/office/powerpoint/2010/main" val="18238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6F7D400-4B41-40A6-8DD7-00B8C7A3CD21}"/>
              </a:ext>
            </a:extLst>
          </p:cNvPr>
          <p:cNvSpPr>
            <a:spLocks noGrp="1"/>
          </p:cNvSpPr>
          <p:nvPr>
            <p:ph type="body" sz="quarter" idx="10"/>
          </p:nvPr>
        </p:nvSpPr>
        <p:spPr/>
        <p:txBody>
          <a:bodyPr/>
          <a:lstStyle/>
          <a:p>
            <a:r>
              <a:rPr lang="en-US" altLang="ko-KR" dirty="0"/>
              <a:t>Signup.html</a:t>
            </a:r>
            <a:endParaRPr lang="ko-KR" altLang="en-US" dirty="0"/>
          </a:p>
        </p:txBody>
      </p:sp>
      <p:sp>
        <p:nvSpPr>
          <p:cNvPr id="3" name="텍스트 개체 틀 2">
            <a:extLst>
              <a:ext uri="{FF2B5EF4-FFF2-40B4-BE49-F238E27FC236}">
                <a16:creationId xmlns:a16="http://schemas.microsoft.com/office/drawing/2014/main" id="{4B2B94C8-E467-4381-B220-9FFB2BCEE802}"/>
              </a:ext>
            </a:extLst>
          </p:cNvPr>
          <p:cNvSpPr>
            <a:spLocks noGrp="1"/>
          </p:cNvSpPr>
          <p:nvPr>
            <p:ph type="body" sz="quarter" idx="11"/>
          </p:nvPr>
        </p:nvSpPr>
        <p:spPr/>
        <p:txBody>
          <a:bodyPr/>
          <a:lstStyle/>
          <a:p>
            <a:r>
              <a:rPr lang="ko-KR" altLang="en-US" dirty="0"/>
              <a:t>회원가입 페이지 </a:t>
            </a:r>
            <a:r>
              <a:rPr lang="en-US" altLang="ko-KR" dirty="0"/>
              <a:t>- 3</a:t>
            </a:r>
            <a:endParaRPr lang="ko-KR" altLang="en-US" dirty="0"/>
          </a:p>
        </p:txBody>
      </p:sp>
      <p:pic>
        <p:nvPicPr>
          <p:cNvPr id="5" name="그림 4">
            <a:extLst>
              <a:ext uri="{FF2B5EF4-FFF2-40B4-BE49-F238E27FC236}">
                <a16:creationId xmlns:a16="http://schemas.microsoft.com/office/drawing/2014/main" id="{9FE8F77E-BB2E-40AC-A2AA-3804977B1375}"/>
              </a:ext>
            </a:extLst>
          </p:cNvPr>
          <p:cNvPicPr>
            <a:picLocks noChangeAspect="1"/>
          </p:cNvPicPr>
          <p:nvPr/>
        </p:nvPicPr>
        <p:blipFill>
          <a:blip r:embed="rId2"/>
          <a:stretch>
            <a:fillRect/>
          </a:stretch>
        </p:blipFill>
        <p:spPr>
          <a:xfrm>
            <a:off x="318979" y="548680"/>
            <a:ext cx="8226611" cy="4943465"/>
          </a:xfrm>
          <a:prstGeom prst="rect">
            <a:avLst/>
          </a:prstGeom>
        </p:spPr>
      </p:pic>
      <p:graphicFrame>
        <p:nvGraphicFramePr>
          <p:cNvPr id="7" name="표 6">
            <a:extLst>
              <a:ext uri="{FF2B5EF4-FFF2-40B4-BE49-F238E27FC236}">
                <a16:creationId xmlns:a16="http://schemas.microsoft.com/office/drawing/2014/main" id="{F805E178-FE94-483D-98A2-1DD14405D62B}"/>
              </a:ext>
            </a:extLst>
          </p:cNvPr>
          <p:cNvGraphicFramePr>
            <a:graphicFrameLocks noGrp="1"/>
          </p:cNvGraphicFramePr>
          <p:nvPr>
            <p:extLst>
              <p:ext uri="{D42A27DB-BD31-4B8C-83A1-F6EECF244321}">
                <p14:modId xmlns:p14="http://schemas.microsoft.com/office/powerpoint/2010/main" val="481991803"/>
              </p:ext>
            </p:extLst>
          </p:nvPr>
        </p:nvGraphicFramePr>
        <p:xfrm>
          <a:off x="8688288" y="620688"/>
          <a:ext cx="3384376"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 입니다</a:t>
                      </a:r>
                      <a:r>
                        <a:rPr lang="en-US" altLang="ko-KR" sz="800" b="0" dirty="0">
                          <a:solidFill>
                            <a:schemeClr val="tx1"/>
                          </a:solidFill>
                          <a:latin typeface="+mn-ea"/>
                          <a:ea typeface="+mn-ea"/>
                          <a:sym typeface="맑은 고딕"/>
                        </a:rPr>
                        <a:t>. (3)</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완료 버튼과 </a:t>
                      </a:r>
                      <a:r>
                        <a:rPr lang="en-US" altLang="ko-KR" sz="800" b="0" dirty="0">
                          <a:solidFill>
                            <a:schemeClr val="tx1"/>
                          </a:solidFill>
                          <a:latin typeface="+mn-ea"/>
                          <a:ea typeface="+mn-ea"/>
                          <a:sym typeface="맑은 고딕"/>
                        </a:rPr>
                        <a:t>reset </a:t>
                      </a:r>
                      <a:r>
                        <a:rPr lang="ko-KR" altLang="en-US" sz="800" b="0" dirty="0">
                          <a:solidFill>
                            <a:schemeClr val="tx1"/>
                          </a:solidFill>
                          <a:latin typeface="+mn-ea"/>
                          <a:ea typeface="+mn-ea"/>
                          <a:sym typeface="맑은 고딕"/>
                        </a:rPr>
                        <a:t>버튼이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필수요소와 추가 정보를 모두 작성 후 </a:t>
                      </a:r>
                      <a:r>
                        <a:rPr lang="en-US" altLang="ko-KR" sz="850" b="0" dirty="0">
                          <a:latin typeface="+mn-ea"/>
                          <a:ea typeface="+mn-ea"/>
                        </a:rPr>
                        <a:t>sign up </a:t>
                      </a:r>
                      <a:r>
                        <a:rPr lang="ko-KR" altLang="en-US" sz="850" b="0" dirty="0">
                          <a:latin typeface="+mn-ea"/>
                          <a:ea typeface="+mn-ea"/>
                        </a:rPr>
                        <a:t>버튼을 통해 회원 가입을 완료합니다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현재 적은 내용 모두를 초기화 합니다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sp>
        <p:nvSpPr>
          <p:cNvPr id="8" name="TextBox 7">
            <a:extLst>
              <a:ext uri="{FF2B5EF4-FFF2-40B4-BE49-F238E27FC236}">
                <a16:creationId xmlns:a16="http://schemas.microsoft.com/office/drawing/2014/main" id="{4F2E1430-8FF3-468C-8653-7666563D1DF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9" name="그림 8">
            <a:extLst>
              <a:ext uri="{FF2B5EF4-FFF2-40B4-BE49-F238E27FC236}">
                <a16:creationId xmlns:a16="http://schemas.microsoft.com/office/drawing/2014/main" id="{F89F741E-BD8F-4F7B-9E62-6CE6062D36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576" y="4725144"/>
            <a:ext cx="220536" cy="222691"/>
          </a:xfrm>
          <a:prstGeom prst="rect">
            <a:avLst/>
          </a:prstGeom>
        </p:spPr>
      </p:pic>
      <p:pic>
        <p:nvPicPr>
          <p:cNvPr id="10" name="그림 9">
            <a:extLst>
              <a:ext uri="{FF2B5EF4-FFF2-40B4-BE49-F238E27FC236}">
                <a16:creationId xmlns:a16="http://schemas.microsoft.com/office/drawing/2014/main" id="{17113C84-F353-4C89-A3F6-AC69938B9F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696" y="4724635"/>
            <a:ext cx="223200" cy="223200"/>
          </a:xfrm>
          <a:prstGeom prst="rect">
            <a:avLst/>
          </a:prstGeom>
        </p:spPr>
      </p:pic>
    </p:spTree>
    <p:extLst>
      <p:ext uri="{BB962C8B-B14F-4D97-AF65-F5344CB8AC3E}">
        <p14:creationId xmlns:p14="http://schemas.microsoft.com/office/powerpoint/2010/main" val="34543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이메일</a:t>
            </a:r>
            <a:r>
              <a:rPr lang="en-US" altLang="ko-KR" dirty="0"/>
              <a:t>, </a:t>
            </a:r>
            <a:r>
              <a:rPr lang="ko-KR" altLang="en-US" dirty="0"/>
              <a:t>비밀번호 찾기</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이메일</a:t>
            </a:r>
            <a:r>
              <a:rPr lang="en-US" altLang="ko-KR" dirty="0"/>
              <a:t>, </a:t>
            </a:r>
            <a:r>
              <a:rPr lang="ko-KR" altLang="en-US" dirty="0"/>
              <a:t>비밀번호 찾기</a:t>
            </a:r>
          </a:p>
        </p:txBody>
      </p:sp>
    </p:spTree>
    <p:extLst>
      <p:ext uri="{BB962C8B-B14F-4D97-AF65-F5344CB8AC3E}">
        <p14:creationId xmlns:p14="http://schemas.microsoft.com/office/powerpoint/2010/main" val="955627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4885DE3-B6F9-4DF8-8629-05C57D93211B}"/>
              </a:ext>
            </a:extLst>
          </p:cNvPr>
          <p:cNvSpPr>
            <a:spLocks noGrp="1"/>
          </p:cNvSpPr>
          <p:nvPr>
            <p:ph type="body" sz="quarter" idx="10"/>
          </p:nvPr>
        </p:nvSpPr>
        <p:spPr/>
        <p:txBody>
          <a:bodyPr/>
          <a:lstStyle/>
          <a:p>
            <a:r>
              <a:rPr lang="en-US" altLang="ko-KR" dirty="0"/>
              <a:t>FindId.html</a:t>
            </a:r>
            <a:endParaRPr lang="ko-KR" altLang="en-US" dirty="0"/>
          </a:p>
        </p:txBody>
      </p:sp>
      <p:sp>
        <p:nvSpPr>
          <p:cNvPr id="3" name="텍스트 개체 틀 2">
            <a:extLst>
              <a:ext uri="{FF2B5EF4-FFF2-40B4-BE49-F238E27FC236}">
                <a16:creationId xmlns:a16="http://schemas.microsoft.com/office/drawing/2014/main" id="{3E07DE56-DA07-4296-8085-57B4EE80358C}"/>
              </a:ext>
            </a:extLst>
          </p:cNvPr>
          <p:cNvSpPr>
            <a:spLocks noGrp="1"/>
          </p:cNvSpPr>
          <p:nvPr>
            <p:ph type="body" sz="quarter" idx="11"/>
          </p:nvPr>
        </p:nvSpPr>
        <p:spPr/>
        <p:txBody>
          <a:bodyPr/>
          <a:lstStyle/>
          <a:p>
            <a:r>
              <a:rPr lang="ko-KR" altLang="en-US" dirty="0"/>
              <a:t>아이디 찾기</a:t>
            </a:r>
          </a:p>
        </p:txBody>
      </p:sp>
      <p:pic>
        <p:nvPicPr>
          <p:cNvPr id="5" name="그림 4">
            <a:extLst>
              <a:ext uri="{FF2B5EF4-FFF2-40B4-BE49-F238E27FC236}">
                <a16:creationId xmlns:a16="http://schemas.microsoft.com/office/drawing/2014/main" id="{62BA1BF1-6430-471D-B78A-36A433C46D5F}"/>
              </a:ext>
            </a:extLst>
          </p:cNvPr>
          <p:cNvPicPr>
            <a:picLocks noChangeAspect="1"/>
          </p:cNvPicPr>
          <p:nvPr/>
        </p:nvPicPr>
        <p:blipFill>
          <a:blip r:embed="rId2"/>
          <a:stretch>
            <a:fillRect/>
          </a:stretch>
        </p:blipFill>
        <p:spPr>
          <a:xfrm>
            <a:off x="85674" y="620688"/>
            <a:ext cx="8479989" cy="4176464"/>
          </a:xfrm>
          <a:prstGeom prst="rect">
            <a:avLst/>
          </a:prstGeom>
        </p:spPr>
      </p:pic>
      <p:sp>
        <p:nvSpPr>
          <p:cNvPr id="6" name="TextBox 5">
            <a:extLst>
              <a:ext uri="{FF2B5EF4-FFF2-40B4-BE49-F238E27FC236}">
                <a16:creationId xmlns:a16="http://schemas.microsoft.com/office/drawing/2014/main" id="{2A9BC5D2-1642-499B-818E-09291388BC1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graphicFrame>
        <p:nvGraphicFramePr>
          <p:cNvPr id="7" name="표 6">
            <a:extLst>
              <a:ext uri="{FF2B5EF4-FFF2-40B4-BE49-F238E27FC236}">
                <a16:creationId xmlns:a16="http://schemas.microsoft.com/office/drawing/2014/main" id="{A1E30966-17C1-4F0C-ABDB-17F3196E5018}"/>
              </a:ext>
            </a:extLst>
          </p:cNvPr>
          <p:cNvGraphicFramePr>
            <a:graphicFrameLocks noGrp="1"/>
          </p:cNvGraphicFramePr>
          <p:nvPr>
            <p:extLst>
              <p:ext uri="{D42A27DB-BD31-4B8C-83A1-F6EECF244321}">
                <p14:modId xmlns:p14="http://schemas.microsoft.com/office/powerpoint/2010/main" val="2990560426"/>
              </p:ext>
            </p:extLst>
          </p:nvPr>
        </p:nvGraphicFramePr>
        <p:xfrm>
          <a:off x="8688288" y="620688"/>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가입시 등록한 휴대폰 번호를 통해 가입했던 이메일 주소를 발송합니다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Login </a:t>
                      </a:r>
                      <a:r>
                        <a:rPr lang="ko-KR" altLang="en-US" sz="850" b="0" dirty="0">
                          <a:latin typeface="+mn-ea"/>
                          <a:ea typeface="+mn-ea"/>
                        </a:rPr>
                        <a:t>버튼을 클릭하면 로그인 화면으로 이동합니다</a:t>
                      </a:r>
                      <a:r>
                        <a:rPr lang="en-US" altLang="ko-KR" sz="850" b="0" dirty="0">
                          <a:latin typeface="+mn-ea"/>
                          <a:ea typeface="+mn-ea"/>
                        </a:rPr>
                        <a:t>.</a:t>
                      </a:r>
                    </a:p>
                    <a:p>
                      <a:pPr algn="just" latinLnBrk="1">
                        <a:lnSpc>
                          <a:spcPct val="120000"/>
                        </a:lnSpc>
                      </a:pP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회원이 아닌 경우 회원가입 페이지로 이동합니다</a:t>
                      </a:r>
                      <a:r>
                        <a:rPr kumimoji="1" lang="en-US" altLang="ko-KR" sz="850" dirty="0">
                          <a:solidFill>
                            <a:schemeClr val="tx1"/>
                          </a:solidFill>
                          <a:latin typeface="+mn-ea"/>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(8~10</a:t>
                      </a:r>
                      <a:r>
                        <a:rPr kumimoji="1" lang="ko-KR" altLang="en-US" sz="850" dirty="0">
                          <a:solidFill>
                            <a:schemeClr val="tx1"/>
                          </a:solidFill>
                          <a:latin typeface="+mn-ea"/>
                        </a:rPr>
                        <a:t>페이지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pic>
        <p:nvPicPr>
          <p:cNvPr id="8" name="그림 7">
            <a:extLst>
              <a:ext uri="{FF2B5EF4-FFF2-40B4-BE49-F238E27FC236}">
                <a16:creationId xmlns:a16="http://schemas.microsoft.com/office/drawing/2014/main" id="{ABADAEF3-46A2-4C67-ADFB-FAB3ED2651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2628" y="2962515"/>
            <a:ext cx="220536" cy="222691"/>
          </a:xfrm>
          <a:prstGeom prst="rect">
            <a:avLst/>
          </a:prstGeom>
        </p:spPr>
      </p:pic>
      <p:pic>
        <p:nvPicPr>
          <p:cNvPr id="9" name="그림 8">
            <a:extLst>
              <a:ext uri="{FF2B5EF4-FFF2-40B4-BE49-F238E27FC236}">
                <a16:creationId xmlns:a16="http://schemas.microsoft.com/office/drawing/2014/main" id="{BD0CC597-C295-4C00-A172-95AD99ABEB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1091" y="2962515"/>
            <a:ext cx="223200" cy="223200"/>
          </a:xfrm>
          <a:prstGeom prst="rect">
            <a:avLst/>
          </a:prstGeom>
        </p:spPr>
      </p:pic>
    </p:spTree>
    <p:extLst>
      <p:ext uri="{BB962C8B-B14F-4D97-AF65-F5344CB8AC3E}">
        <p14:creationId xmlns:p14="http://schemas.microsoft.com/office/powerpoint/2010/main" val="91075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7444139-C12B-4D18-A359-1625DE3F93A3}"/>
              </a:ext>
            </a:extLst>
          </p:cNvPr>
          <p:cNvSpPr>
            <a:spLocks noGrp="1"/>
          </p:cNvSpPr>
          <p:nvPr>
            <p:ph type="body" sz="quarter" idx="10"/>
          </p:nvPr>
        </p:nvSpPr>
        <p:spPr/>
        <p:txBody>
          <a:bodyPr/>
          <a:lstStyle/>
          <a:p>
            <a:r>
              <a:rPr lang="en-US" altLang="ko-KR" dirty="0"/>
              <a:t>FindPw.html	</a:t>
            </a:r>
            <a:endParaRPr lang="ko-KR" altLang="en-US" dirty="0"/>
          </a:p>
        </p:txBody>
      </p:sp>
      <p:sp>
        <p:nvSpPr>
          <p:cNvPr id="3" name="텍스트 개체 틀 2">
            <a:extLst>
              <a:ext uri="{FF2B5EF4-FFF2-40B4-BE49-F238E27FC236}">
                <a16:creationId xmlns:a16="http://schemas.microsoft.com/office/drawing/2014/main" id="{69B33728-BE55-4FDB-902A-F6026CD7818F}"/>
              </a:ext>
            </a:extLst>
          </p:cNvPr>
          <p:cNvSpPr>
            <a:spLocks noGrp="1"/>
          </p:cNvSpPr>
          <p:nvPr>
            <p:ph type="body" sz="quarter" idx="11"/>
          </p:nvPr>
        </p:nvSpPr>
        <p:spPr/>
        <p:txBody>
          <a:bodyPr/>
          <a:lstStyle/>
          <a:p>
            <a:r>
              <a:rPr lang="ko-KR" altLang="en-US" dirty="0"/>
              <a:t>비밀번호 찾기</a:t>
            </a:r>
          </a:p>
        </p:txBody>
      </p:sp>
      <p:pic>
        <p:nvPicPr>
          <p:cNvPr id="5" name="그림 4">
            <a:extLst>
              <a:ext uri="{FF2B5EF4-FFF2-40B4-BE49-F238E27FC236}">
                <a16:creationId xmlns:a16="http://schemas.microsoft.com/office/drawing/2014/main" id="{82CA9827-B3E7-49CA-AE3A-BF8FCC80A906}"/>
              </a:ext>
            </a:extLst>
          </p:cNvPr>
          <p:cNvPicPr>
            <a:picLocks noChangeAspect="1"/>
          </p:cNvPicPr>
          <p:nvPr/>
        </p:nvPicPr>
        <p:blipFill>
          <a:blip r:embed="rId2"/>
          <a:stretch>
            <a:fillRect/>
          </a:stretch>
        </p:blipFill>
        <p:spPr>
          <a:xfrm>
            <a:off x="119337" y="515391"/>
            <a:ext cx="8442036" cy="4569794"/>
          </a:xfrm>
          <a:prstGeom prst="rect">
            <a:avLst/>
          </a:prstGeom>
        </p:spPr>
      </p:pic>
      <p:sp>
        <p:nvSpPr>
          <p:cNvPr id="6" name="TextBox 5">
            <a:extLst>
              <a:ext uri="{FF2B5EF4-FFF2-40B4-BE49-F238E27FC236}">
                <a16:creationId xmlns:a16="http://schemas.microsoft.com/office/drawing/2014/main" id="{2D74DF8F-2285-4778-A7AA-45705041E03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graphicFrame>
        <p:nvGraphicFramePr>
          <p:cNvPr id="7" name="표 6">
            <a:extLst>
              <a:ext uri="{FF2B5EF4-FFF2-40B4-BE49-F238E27FC236}">
                <a16:creationId xmlns:a16="http://schemas.microsoft.com/office/drawing/2014/main" id="{60E51CA9-B99F-4CDC-A8FD-4D40BB7BAEA6}"/>
              </a:ext>
            </a:extLst>
          </p:cNvPr>
          <p:cNvGraphicFramePr>
            <a:graphicFrameLocks noGrp="1"/>
          </p:cNvGraphicFramePr>
          <p:nvPr>
            <p:extLst>
              <p:ext uri="{D42A27DB-BD31-4B8C-83A1-F6EECF244321}">
                <p14:modId xmlns:p14="http://schemas.microsoft.com/office/powerpoint/2010/main" val="447664877"/>
              </p:ext>
            </p:extLst>
          </p:nvPr>
        </p:nvGraphicFramePr>
        <p:xfrm>
          <a:off x="8688288" y="620688"/>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가입시 등록된 이름과 이메일</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휴대폰 번호 인증 후 임시 비밀번호가 등록된 이메일 주소로 발송됩니다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구현 예정</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Login </a:t>
                      </a:r>
                      <a:r>
                        <a:rPr lang="ko-KR" altLang="en-US" sz="850" b="0" dirty="0">
                          <a:latin typeface="+mn-ea"/>
                          <a:ea typeface="+mn-ea"/>
                        </a:rPr>
                        <a:t>버튼을 클릭하면 로그인 화면으로 이동합니다</a:t>
                      </a:r>
                      <a:r>
                        <a:rPr lang="en-US" altLang="ko-KR" sz="850" b="0" dirty="0">
                          <a:latin typeface="+mn-ea"/>
                          <a:ea typeface="+mn-ea"/>
                        </a:rPr>
                        <a:t>.</a:t>
                      </a:r>
                    </a:p>
                    <a:p>
                      <a:pPr algn="just" latinLnBrk="1">
                        <a:lnSpc>
                          <a:spcPct val="120000"/>
                        </a:lnSpc>
                      </a:pP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회원이 아닌 경우 회원가입 페이지로 이동합니다</a:t>
                      </a:r>
                      <a:r>
                        <a:rPr kumimoji="1" lang="en-US" altLang="ko-KR" sz="850" dirty="0">
                          <a:solidFill>
                            <a:schemeClr val="tx1"/>
                          </a:solidFill>
                          <a:latin typeface="+mn-ea"/>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(8~10</a:t>
                      </a:r>
                      <a:r>
                        <a:rPr kumimoji="1" lang="ko-KR" altLang="en-US" sz="850" dirty="0">
                          <a:solidFill>
                            <a:schemeClr val="tx1"/>
                          </a:solidFill>
                          <a:latin typeface="+mn-ea"/>
                        </a:rPr>
                        <a:t>페이지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pic>
        <p:nvPicPr>
          <p:cNvPr id="8" name="그림 7">
            <a:extLst>
              <a:ext uri="{FF2B5EF4-FFF2-40B4-BE49-F238E27FC236}">
                <a16:creationId xmlns:a16="http://schemas.microsoft.com/office/drawing/2014/main" id="{C54F3EDD-3A1F-4184-AAD6-9FAE38878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576" y="3429000"/>
            <a:ext cx="220536" cy="222691"/>
          </a:xfrm>
          <a:prstGeom prst="rect">
            <a:avLst/>
          </a:prstGeom>
        </p:spPr>
      </p:pic>
      <p:pic>
        <p:nvPicPr>
          <p:cNvPr id="9" name="그림 8">
            <a:extLst>
              <a:ext uri="{FF2B5EF4-FFF2-40B4-BE49-F238E27FC236}">
                <a16:creationId xmlns:a16="http://schemas.microsoft.com/office/drawing/2014/main" id="{53B336EE-91EE-447C-832B-1073168B8A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1704" y="3429000"/>
            <a:ext cx="223200" cy="223200"/>
          </a:xfrm>
          <a:prstGeom prst="rect">
            <a:avLst/>
          </a:prstGeom>
        </p:spPr>
      </p:pic>
    </p:spTree>
    <p:extLst>
      <p:ext uri="{BB962C8B-B14F-4D97-AF65-F5344CB8AC3E}">
        <p14:creationId xmlns:p14="http://schemas.microsoft.com/office/powerpoint/2010/main" val="37339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56217777"/>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자신이 속한 필드가 아닌</a:t>
                      </a:r>
                      <a:r>
                        <a:rPr lang="en-US" altLang="ko-KR" sz="900" dirty="0">
                          <a:solidFill>
                            <a:schemeClr val="tx1"/>
                          </a:solidFill>
                          <a:latin typeface="+mn-ea"/>
                          <a:ea typeface="+mn-ea"/>
                        </a:rPr>
                        <a:t>, </a:t>
                      </a:r>
                      <a:r>
                        <a:rPr lang="ko-KR" altLang="en-US" sz="900" dirty="0">
                          <a:solidFill>
                            <a:schemeClr val="tx1"/>
                          </a:solidFill>
                          <a:latin typeface="+mn-ea"/>
                          <a:ea typeface="+mn-ea"/>
                        </a:rPr>
                        <a:t>다양한 필드에서 활동하고 있는 사람들과 함께 자신의 재능을 공유하여 </a:t>
                      </a:r>
                      <a:endParaRPr lang="en-US" altLang="ko-KR" sz="900" dirty="0">
                        <a:solidFill>
                          <a:schemeClr val="tx1"/>
                        </a:solidFill>
                        <a:latin typeface="+mn-ea"/>
                        <a:ea typeface="+mn-ea"/>
                      </a:endParaRPr>
                    </a:p>
                    <a:p>
                      <a:pPr marL="0" indent="0" algn="just" latinLnBrk="1">
                        <a:lnSpc>
                          <a:spcPct val="130000"/>
                        </a:lnSpc>
                        <a:buFont typeface="Arial" panose="020B0604020202020204" pitchFamily="34" charset="0"/>
                        <a:buNone/>
                      </a:pPr>
                      <a:r>
                        <a:rPr lang="ko-KR" altLang="en-US" sz="900" dirty="0">
                          <a:solidFill>
                            <a:schemeClr val="tx1"/>
                          </a:solidFill>
                          <a:latin typeface="+mn-ea"/>
                          <a:ea typeface="+mn-ea"/>
                        </a:rPr>
                        <a:t>    인사이트를 얻고 성장하는 지역 소모임 스터디 웹페이지 입니다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홈페이지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메인 페이지</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홈페이지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88588522"/>
              </p:ext>
            </p:extLst>
          </p:nvPr>
        </p:nvGraphicFramePr>
        <p:xfrm>
          <a:off x="8688288" y="476672"/>
          <a:ext cx="3384376" cy="262013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홈페이지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메인 홈페이지로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상단 메뉴바를 통해 원하는 페이지로 접근하도록 합니다</a:t>
                      </a:r>
                      <a:r>
                        <a:rPr lang="en-US" altLang="ko-KR" sz="8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rowSpan="2">
                  <a:txBody>
                    <a:bodyPr/>
                    <a:lstStyle/>
                    <a:p>
                      <a:pPr algn="just" latinLnBrk="1">
                        <a:lnSpc>
                          <a:spcPct val="120000"/>
                        </a:lnSpc>
                      </a:pPr>
                      <a:r>
                        <a:rPr lang="ko-KR" altLang="en-US" sz="850" b="0" dirty="0">
                          <a:latin typeface="+mn-ea"/>
                          <a:ea typeface="+mn-ea"/>
                        </a:rPr>
                        <a:t>메인 페이지로 이동합니다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vMerge="1">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지역별 모임 관련 드롭다운 메뉴가 펼쳐집니다</a:t>
                      </a:r>
                      <a:r>
                        <a:rPr lang="en-US" altLang="ko-KR" sz="850" b="0" dirty="0">
                          <a:latin typeface="+mn-ea"/>
                          <a:ea typeface="+mn-ea"/>
                        </a:rPr>
                        <a:t>. </a:t>
                      </a:r>
                    </a:p>
                    <a:p>
                      <a:pPr algn="just" latinLnBrk="1">
                        <a:lnSpc>
                          <a:spcPct val="120000"/>
                        </a:lnSpc>
                      </a:pP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로그인 화면으로 이동합니다</a:t>
                      </a: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120796">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모임 검색 페이지로 이동합니다</a:t>
                      </a:r>
                      <a:r>
                        <a:rPr lang="en-US" altLang="ko-KR" sz="850" b="0" dirty="0">
                          <a:latin typeface="+mn-ea"/>
                          <a:ea typeface="+mn-ea"/>
                        </a:rPr>
                        <a:t>. (</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120796">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메인 배너 </a:t>
                      </a:r>
                      <a:r>
                        <a:rPr lang="en-US" altLang="ko-KR" sz="850" b="0" dirty="0">
                          <a:latin typeface="+mn-ea"/>
                          <a:ea typeface="+mn-ea"/>
                        </a:rPr>
                        <a:t>– </a:t>
                      </a:r>
                      <a:r>
                        <a:rPr lang="ko-KR" altLang="en-US" sz="850" b="0" dirty="0">
                          <a:latin typeface="+mn-ea"/>
                          <a:ea typeface="+mn-ea"/>
                        </a:rPr>
                        <a:t>이미지 </a:t>
                      </a:r>
                      <a:r>
                        <a:rPr lang="en-US" altLang="ko-KR" sz="850" b="0" dirty="0">
                          <a:latin typeface="+mn-ea"/>
                          <a:ea typeface="+mn-ea"/>
                        </a:rPr>
                        <a:t>4</a:t>
                      </a:r>
                      <a:r>
                        <a:rPr lang="ko-KR" altLang="en-US" sz="850" b="0" dirty="0">
                          <a:latin typeface="+mn-ea"/>
                          <a:ea typeface="+mn-ea"/>
                        </a:rPr>
                        <a:t>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7993630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7397C066-8F54-425C-9EB8-8FC2B4865F1E}"/>
              </a:ext>
            </a:extLst>
          </p:cNvPr>
          <p:cNvPicPr>
            <a:picLocks noChangeAspect="1"/>
          </p:cNvPicPr>
          <p:nvPr/>
        </p:nvPicPr>
        <p:blipFill>
          <a:blip r:embed="rId2"/>
          <a:stretch>
            <a:fillRect/>
          </a:stretch>
        </p:blipFill>
        <p:spPr>
          <a:xfrm>
            <a:off x="175365" y="508482"/>
            <a:ext cx="8207570" cy="4864734"/>
          </a:xfrm>
          <a:prstGeom prst="rect">
            <a:avLst/>
          </a:prstGeom>
        </p:spPr>
      </p:pic>
      <p:pic>
        <p:nvPicPr>
          <p:cNvPr id="11" name="그림 10">
            <a:extLst>
              <a:ext uri="{FF2B5EF4-FFF2-40B4-BE49-F238E27FC236}">
                <a16:creationId xmlns:a16="http://schemas.microsoft.com/office/drawing/2014/main" id="{A19C7D89-C744-47DB-958F-5C950066A4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836712"/>
            <a:ext cx="220536" cy="222691"/>
          </a:xfrm>
          <a:prstGeom prst="rect">
            <a:avLst/>
          </a:prstGeom>
        </p:spPr>
      </p:pic>
      <p:pic>
        <p:nvPicPr>
          <p:cNvPr id="13" name="그림 12">
            <a:extLst>
              <a:ext uri="{FF2B5EF4-FFF2-40B4-BE49-F238E27FC236}">
                <a16:creationId xmlns:a16="http://schemas.microsoft.com/office/drawing/2014/main" id="{BDD9769C-76B4-416B-901A-6D0D175F10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827554"/>
            <a:ext cx="223200" cy="223200"/>
          </a:xfrm>
          <a:prstGeom prst="rect">
            <a:avLst/>
          </a:prstGeom>
        </p:spPr>
      </p:pic>
      <p:pic>
        <p:nvPicPr>
          <p:cNvPr id="15" name="그림 14">
            <a:extLst>
              <a:ext uri="{FF2B5EF4-FFF2-40B4-BE49-F238E27FC236}">
                <a16:creationId xmlns:a16="http://schemas.microsoft.com/office/drawing/2014/main" id="{023F15A2-3820-4945-B4D7-228A2F9CD1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5258" y="836712"/>
            <a:ext cx="223200" cy="223200"/>
          </a:xfrm>
          <a:prstGeom prst="rect">
            <a:avLst/>
          </a:prstGeom>
        </p:spPr>
      </p:pic>
      <p:pic>
        <p:nvPicPr>
          <p:cNvPr id="17" name="그림 16">
            <a:extLst>
              <a:ext uri="{FF2B5EF4-FFF2-40B4-BE49-F238E27FC236}">
                <a16:creationId xmlns:a16="http://schemas.microsoft.com/office/drawing/2014/main" id="{D8424A7D-B162-4EB2-872E-63F187B55D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6200" y="840990"/>
            <a:ext cx="223200" cy="214134"/>
          </a:xfrm>
          <a:prstGeom prst="rect">
            <a:avLst/>
          </a:prstGeom>
        </p:spPr>
      </p:pic>
      <p:pic>
        <p:nvPicPr>
          <p:cNvPr id="19" name="그림 18">
            <a:extLst>
              <a:ext uri="{FF2B5EF4-FFF2-40B4-BE49-F238E27FC236}">
                <a16:creationId xmlns:a16="http://schemas.microsoft.com/office/drawing/2014/main" id="{EE702D9E-DE7C-4851-A814-054C9D4CD9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8400" y="2711112"/>
            <a:ext cx="222113" cy="223200"/>
          </a:xfrm>
          <a:prstGeom prst="rect">
            <a:avLst/>
          </a:prstGeom>
        </p:spPr>
      </p:pic>
      <p:pic>
        <p:nvPicPr>
          <p:cNvPr id="20" name="그림 19">
            <a:extLst>
              <a:ext uri="{FF2B5EF4-FFF2-40B4-BE49-F238E27FC236}">
                <a16:creationId xmlns:a16="http://schemas.microsoft.com/office/drawing/2014/main" id="{85E8D584-2CD1-4D43-B122-CBA84D8CDC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27848" y="3382887"/>
            <a:ext cx="222113" cy="223200"/>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로그인</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로그인</a:t>
            </a:r>
          </a:p>
        </p:txBody>
      </p:sp>
    </p:spTree>
    <p:extLst>
      <p:ext uri="{BB962C8B-B14F-4D97-AF65-F5344CB8AC3E}">
        <p14:creationId xmlns:p14="http://schemas.microsoft.com/office/powerpoint/2010/main" val="268830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17000853"/>
              </p:ext>
            </p:extLst>
          </p:nvPr>
        </p:nvGraphicFramePr>
        <p:xfrm>
          <a:off x="8688288" y="476672"/>
          <a:ext cx="3384376" cy="308648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회원들은 로그인 페이지를 통해 로그인이 가능합니다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아이디를 잃어버렸거나 비밀번호를 잃어버린 회원들이 아이디 찾기 </a:t>
                      </a:r>
                      <a:r>
                        <a:rPr lang="en-US" altLang="ko-KR" sz="850" b="0" dirty="0">
                          <a:latin typeface="+mn-ea"/>
                          <a:ea typeface="+mn-ea"/>
                        </a:rPr>
                        <a:t>(11p)</a:t>
                      </a:r>
                      <a:r>
                        <a:rPr lang="ko-KR" altLang="en-US" sz="850" b="0" dirty="0">
                          <a:latin typeface="+mn-ea"/>
                          <a:ea typeface="+mn-ea"/>
                        </a:rPr>
                        <a:t> 또는 비밀번호 찾기</a:t>
                      </a:r>
                      <a:r>
                        <a:rPr lang="en-US" altLang="ko-KR" sz="850" b="0" dirty="0">
                          <a:latin typeface="+mn-ea"/>
                          <a:ea typeface="+mn-ea"/>
                        </a:rPr>
                        <a:t>(12p)</a:t>
                      </a:r>
                      <a:r>
                        <a:rPr lang="ko-KR" altLang="en-US" sz="850" b="0" dirty="0">
                          <a:latin typeface="+mn-ea"/>
                          <a:ea typeface="+mn-ea"/>
                        </a:rPr>
                        <a:t>로 이동하게 하는 버튼입니다</a:t>
                      </a:r>
                      <a:r>
                        <a:rPr lang="en-US" altLang="ko-KR" sz="850" b="0" dirty="0">
                          <a:latin typeface="+mn-ea"/>
                          <a:ea typeface="+mn-ea"/>
                        </a:rPr>
                        <a:t>.</a:t>
                      </a:r>
                      <a:r>
                        <a:rPr lang="ko-KR" altLang="en-US" sz="850" b="0" dirty="0">
                          <a:latin typeface="+mn-ea"/>
                          <a:ea typeface="+mn-ea"/>
                        </a:rPr>
                        <a:t> </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이메일과 비밀번호를 올바르게 적은 후 로그인 하도록 하는 버튼입니다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신규회원가입 화면으로 이동하는 버튼입니다</a:t>
                      </a:r>
                      <a:r>
                        <a:rPr lang="en-US" altLang="ko-KR" sz="850" b="0" dirty="0">
                          <a:latin typeface="+mn-ea"/>
                          <a:ea typeface="+mn-ea"/>
                        </a:rPr>
                        <a:t>. </a:t>
                      </a:r>
                    </a:p>
                    <a:p>
                      <a:pPr algn="just" latinLnBrk="1">
                        <a:lnSpc>
                          <a:spcPct val="120000"/>
                        </a:lnSpc>
                      </a:pPr>
                      <a:r>
                        <a:rPr lang="en-US" altLang="ko-KR" sz="850" b="0" dirty="0">
                          <a:latin typeface="+mn-ea"/>
                          <a:ea typeface="+mn-ea"/>
                        </a:rPr>
                        <a:t>(8~10</a:t>
                      </a:r>
                      <a:r>
                        <a:rPr lang="ko-KR" altLang="en-US" sz="850" b="0" dirty="0">
                          <a:latin typeface="+mn-ea"/>
                          <a:ea typeface="+mn-ea"/>
                        </a:rPr>
                        <a:t>페이지</a:t>
                      </a:r>
                      <a:r>
                        <a:rPr lang="en-US" altLang="ko-KR" sz="850" b="0" dirty="0">
                          <a:latin typeface="+mn-ea"/>
                          <a:ea typeface="+mn-ea"/>
                        </a:rPr>
                        <a:t>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해당 페이지로 이동합니다</a:t>
                      </a:r>
                      <a:r>
                        <a:rPr kumimoji="1" lang="en-US" altLang="ko-KR" sz="850" dirty="0">
                          <a:solidFill>
                            <a:schemeClr val="tx1"/>
                          </a:solidFill>
                          <a:latin typeface="+mn-ea"/>
                        </a:rPr>
                        <a:t>. (</a:t>
                      </a:r>
                      <a:r>
                        <a:rPr kumimoji="1" lang="ko-KR" altLang="en-US" sz="850" dirty="0">
                          <a:solidFill>
                            <a:schemeClr val="tx1"/>
                          </a:solidFill>
                          <a:latin typeface="+mn-ea"/>
                        </a:rPr>
                        <a:t>구현 예정</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이전</a:t>
                      </a:r>
                      <a:r>
                        <a:rPr lang="en-US" altLang="ko-KR" sz="850" b="0" dirty="0">
                          <a:latin typeface="+mn-ea"/>
                          <a:ea typeface="+mn-ea"/>
                        </a:rPr>
                        <a:t>, </a:t>
                      </a:r>
                      <a:r>
                        <a:rPr lang="ko-KR" altLang="en-US" sz="850" b="0" dirty="0">
                          <a:latin typeface="+mn-ea"/>
                          <a:ea typeface="+mn-ea"/>
                        </a:rPr>
                        <a:t>다음 배너로 이동합니다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해당 번호의 배너로 이동합니다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6" name="그림 5">
            <a:extLst>
              <a:ext uri="{FF2B5EF4-FFF2-40B4-BE49-F238E27FC236}">
                <a16:creationId xmlns:a16="http://schemas.microsoft.com/office/drawing/2014/main" id="{3701C5CB-ACC7-4957-B810-30F06DFF92FA}"/>
              </a:ext>
            </a:extLst>
          </p:cNvPr>
          <p:cNvPicPr>
            <a:picLocks noChangeAspect="1"/>
          </p:cNvPicPr>
          <p:nvPr/>
        </p:nvPicPr>
        <p:blipFill>
          <a:blip r:embed="rId2"/>
          <a:stretch>
            <a:fillRect/>
          </a:stretch>
        </p:blipFill>
        <p:spPr>
          <a:xfrm>
            <a:off x="161117" y="908720"/>
            <a:ext cx="8400256" cy="4375133"/>
          </a:xfrm>
          <a:prstGeom prst="rect">
            <a:avLst/>
          </a:prstGeom>
        </p:spPr>
      </p:pic>
      <p:pic>
        <p:nvPicPr>
          <p:cNvPr id="9" name="그림 8">
            <a:extLst>
              <a:ext uri="{FF2B5EF4-FFF2-40B4-BE49-F238E27FC236}">
                <a16:creationId xmlns:a16="http://schemas.microsoft.com/office/drawing/2014/main" id="{B3BC66A0-1882-4672-851F-7BA235B111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552" y="2492896"/>
            <a:ext cx="220536" cy="222691"/>
          </a:xfrm>
          <a:prstGeom prst="rect">
            <a:avLst/>
          </a:prstGeom>
        </p:spPr>
      </p:pic>
      <p:pic>
        <p:nvPicPr>
          <p:cNvPr id="10" name="그림 9">
            <a:extLst>
              <a:ext uri="{FF2B5EF4-FFF2-40B4-BE49-F238E27FC236}">
                <a16:creationId xmlns:a16="http://schemas.microsoft.com/office/drawing/2014/main" id="{A75A36AD-74B0-4D01-B235-FF3FD1E93A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3512" y="2850915"/>
            <a:ext cx="223200" cy="223200"/>
          </a:xfrm>
          <a:prstGeom prst="rect">
            <a:avLst/>
          </a:prstGeom>
        </p:spPr>
      </p:pic>
      <p:pic>
        <p:nvPicPr>
          <p:cNvPr id="11" name="그림 10">
            <a:extLst>
              <a:ext uri="{FF2B5EF4-FFF2-40B4-BE49-F238E27FC236}">
                <a16:creationId xmlns:a16="http://schemas.microsoft.com/office/drawing/2014/main" id="{0900B5F8-9689-4023-A045-1BE897B379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39616" y="2852936"/>
            <a:ext cx="223200" cy="223200"/>
          </a:xfrm>
          <a:prstGeom prst="rect">
            <a:avLst/>
          </a:prstGeom>
        </p:spPr>
      </p:pic>
      <p:pic>
        <p:nvPicPr>
          <p:cNvPr id="12" name="그림 11">
            <a:extLst>
              <a:ext uri="{FF2B5EF4-FFF2-40B4-BE49-F238E27FC236}">
                <a16:creationId xmlns:a16="http://schemas.microsoft.com/office/drawing/2014/main" id="{7C7FBCC1-94EB-4C29-8486-8CD8B381FE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4788" y="1844822"/>
            <a:ext cx="223200" cy="214134"/>
          </a:xfrm>
          <a:prstGeom prst="rect">
            <a:avLst/>
          </a:prstGeom>
        </p:spPr>
      </p:pic>
      <p:pic>
        <p:nvPicPr>
          <p:cNvPr id="13" name="그림 12">
            <a:extLst>
              <a:ext uri="{FF2B5EF4-FFF2-40B4-BE49-F238E27FC236}">
                <a16:creationId xmlns:a16="http://schemas.microsoft.com/office/drawing/2014/main" id="{B29055F2-94F8-4D60-8F56-8914186205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8146" y="2524303"/>
            <a:ext cx="222113" cy="223200"/>
          </a:xfrm>
          <a:prstGeom prst="rect">
            <a:avLst/>
          </a:prstGeom>
        </p:spPr>
      </p:pic>
      <p:pic>
        <p:nvPicPr>
          <p:cNvPr id="15" name="그림 14">
            <a:extLst>
              <a:ext uri="{FF2B5EF4-FFF2-40B4-BE49-F238E27FC236}">
                <a16:creationId xmlns:a16="http://schemas.microsoft.com/office/drawing/2014/main" id="{0ECB854B-1343-4577-B32D-6FB83D19B4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1864" y="3429000"/>
            <a:ext cx="222113" cy="223200"/>
          </a:xfrm>
          <a:prstGeom prst="rect">
            <a:avLst/>
          </a:prstGeom>
        </p:spPr>
      </p:pic>
      <p:pic>
        <p:nvPicPr>
          <p:cNvPr id="16" name="그림 15">
            <a:extLst>
              <a:ext uri="{FF2B5EF4-FFF2-40B4-BE49-F238E27FC236}">
                <a16:creationId xmlns:a16="http://schemas.microsoft.com/office/drawing/2014/main" id="{2C57D9C6-6162-42D2-AD4E-16526CBE0C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7570" y="2492387"/>
            <a:ext cx="222113" cy="223200"/>
          </a:xfrm>
          <a:prstGeom prst="rect">
            <a:avLst/>
          </a:prstGeom>
        </p:spPr>
      </p:pic>
    </p:spTree>
    <p:extLst>
      <p:ext uri="{BB962C8B-B14F-4D97-AF65-F5344CB8AC3E}">
        <p14:creationId xmlns:p14="http://schemas.microsoft.com/office/powerpoint/2010/main" val="155007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회원가입</a:t>
            </a:r>
          </a:p>
        </p:txBody>
      </p:sp>
    </p:spTree>
    <p:extLst>
      <p:ext uri="{BB962C8B-B14F-4D97-AF65-F5344CB8AC3E}">
        <p14:creationId xmlns:p14="http://schemas.microsoft.com/office/powerpoint/2010/main" val="187693025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3554</TotalTime>
  <Words>716</Words>
  <Application>Microsoft Office PowerPoint</Application>
  <PresentationFormat>와이드스크린</PresentationFormat>
  <Paragraphs>242</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SF Pro Text Regular</vt:lpstr>
      <vt:lpstr>맑은 고딕</vt:lpstr>
      <vt:lpstr>Arial</vt:lpstr>
      <vt:lpstr>Office 테마</vt:lpstr>
      <vt:lpstr>재능 공유 지역 모임 웹페이지 (가제 : STforU)</vt:lpstr>
      <vt:lpstr>서비스 개요</vt:lpstr>
      <vt:lpstr>User flow</vt:lpstr>
      <vt:lpstr>Logic process</vt:lpstr>
      <vt:lpstr>메인 홈페이지</vt:lpstr>
      <vt:lpstr>PowerPoint 프레젠테이션</vt:lpstr>
      <vt:lpstr>로그인</vt:lpstr>
      <vt:lpstr>PowerPoint 프레젠테이션</vt:lpstr>
      <vt:lpstr>회원가입</vt:lpstr>
      <vt:lpstr>PowerPoint 프레젠테이션</vt:lpstr>
      <vt:lpstr>PowerPoint 프레젠테이션</vt:lpstr>
      <vt:lpstr>PowerPoint 프레젠테이션</vt:lpstr>
      <vt:lpstr>이메일, 비밀번호 찾기</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Kim Minjae</cp:lastModifiedBy>
  <cp:revision>138</cp:revision>
  <cp:lastPrinted>2019-05-29T05:54:36Z</cp:lastPrinted>
  <dcterms:created xsi:type="dcterms:W3CDTF">2019-03-11T07:43:12Z</dcterms:created>
  <dcterms:modified xsi:type="dcterms:W3CDTF">2021-02-22T02:31:46Z</dcterms:modified>
</cp:coreProperties>
</file>