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9A87DF-AE1E-4BD4-AA14-9CEE2BB2DAED}" type="datetimeFigureOut">
              <a:rPr lang="en-SG" smtClean="0"/>
              <a:t>11/6/2020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99BC4C5-8A92-45EF-9238-EFF7E0E93D36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o.singaporeexpats.com/property/condo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80728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Data-based Decision on which condominium to move into</a:t>
            </a:r>
            <a:endParaRPr lang="en-SG" sz="28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8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659" y="26530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Background</a:t>
            </a:r>
            <a:endParaRPr lang="en-SG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Due </a:t>
            </a:r>
            <a:r>
              <a:rPr lang="en-US" dirty="0"/>
              <a:t>rental lease having expired, I am required to find a new place to stay.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Unfamiliar </a:t>
            </a:r>
            <a:r>
              <a:rPr lang="en-US" dirty="0"/>
              <a:t>with locations in Singapore, </a:t>
            </a:r>
            <a:r>
              <a:rPr lang="en-US" dirty="0" smtClean="0"/>
              <a:t>hence I </a:t>
            </a:r>
            <a:r>
              <a:rPr lang="en-US" dirty="0"/>
              <a:t>have no idea which neighborhood will be suitable for </a:t>
            </a:r>
            <a:r>
              <a:rPr lang="en-US" dirty="0" smtClean="0"/>
              <a:t>me.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/>
              <a:t>a data science approach to identify a neighborhood which is similar to the one I am in now.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507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659" y="26530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Data Acquisition</a:t>
            </a:r>
            <a:endParaRPr lang="en-SG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points scraped from website</a:t>
            </a:r>
          </a:p>
          <a:p>
            <a:r>
              <a:rPr lang="en-US" dirty="0" smtClean="0"/>
              <a:t>(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condo.singaporeexpats.com/property/condo</a:t>
            </a:r>
            <a:r>
              <a:rPr lang="en-US" u="sng" dirty="0" smtClean="0"/>
              <a:t>)</a:t>
            </a:r>
            <a:endParaRPr lang="en-SG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Condominium Name</a:t>
            </a:r>
            <a:endParaRPr lang="en-SG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Condominium Address</a:t>
            </a:r>
            <a:endParaRPr lang="en-SG" dirty="0"/>
          </a:p>
          <a:p>
            <a:pPr lvl="0"/>
            <a:endParaRPr lang="en-US" dirty="0" smtClean="0"/>
          </a:p>
          <a:p>
            <a:r>
              <a:rPr lang="en-US" b="1" dirty="0" smtClean="0"/>
              <a:t>Data points from Foursquare</a:t>
            </a:r>
            <a:endParaRPr lang="en-US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Venues </a:t>
            </a:r>
            <a:r>
              <a:rPr lang="en-US" dirty="0"/>
              <a:t>surrounding each condominium</a:t>
            </a:r>
            <a:endParaRPr lang="en-SG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Coordinates of venues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727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659" y="26530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Methodology</a:t>
            </a:r>
            <a:endParaRPr lang="en-SG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k-means </a:t>
            </a:r>
            <a:r>
              <a:rPr lang="en-US" dirty="0" smtClean="0"/>
              <a:t>cluster analysis would </a:t>
            </a:r>
            <a:r>
              <a:rPr lang="en-US" dirty="0"/>
              <a:t>be better suited for a large </a:t>
            </a:r>
            <a:r>
              <a:rPr lang="en-US" dirty="0" smtClean="0"/>
              <a:t>dataset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the elbow method to determine the optimal number of </a:t>
            </a:r>
            <a:r>
              <a:rPr lang="en-US" dirty="0" smtClean="0"/>
              <a:t>clusters.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Given </a:t>
            </a:r>
            <a:r>
              <a:rPr lang="en-US" dirty="0"/>
              <a:t>that the inflexion angle is greatest at k=12, </a:t>
            </a:r>
            <a:r>
              <a:rPr lang="en-US" dirty="0" smtClean="0"/>
              <a:t>we will proceed with 12 clusters.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2712" y="2348880"/>
            <a:ext cx="3838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7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659" y="26530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Results</a:t>
            </a:r>
            <a:endParaRPr lang="en-SG" sz="24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8106" y="1196752"/>
            <a:ext cx="5943600" cy="3597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76832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SG" dirty="0" smtClean="0"/>
              <a:t>12 clusters were identified.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890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659" y="26530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Conclusion</a:t>
            </a:r>
            <a:endParaRPr lang="en-SG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76832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12 was eventually determined to be the most suitable to scout for a condominium as there was a balanced mix of a variety of food and drink venues, as well as shopping options</a:t>
            </a:r>
            <a:r>
              <a:rPr lang="en-US" dirty="0" smtClean="0"/>
              <a:t>.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858963"/>
            <a:ext cx="58737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31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</TotalTime>
  <Words>176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2</cp:revision>
  <dcterms:created xsi:type="dcterms:W3CDTF">2020-06-11T15:22:27Z</dcterms:created>
  <dcterms:modified xsi:type="dcterms:W3CDTF">2020-06-11T15:34:07Z</dcterms:modified>
</cp:coreProperties>
</file>