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58.xml" ContentType="application/vnd.openxmlformats-officedocument.customXmlProperties+xml"/>
  <Override PartName="/customXml/itemProps269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47.xml" ContentType="application/vnd.openxmlformats-officedocument.customXmlProperties+xml"/>
  <Override PartName="/customXml/itemProps102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25.xml" ContentType="application/vnd.openxmlformats-officedocument.customXmlProperties+xml"/>
  <Override PartName="/customXml/itemProps261.xml" ContentType="application/vnd.openxmlformats-officedocument.customXmlProperties+xml"/>
  <Override PartName="/customXml/itemProps272.xml" ContentType="application/vnd.openxmlformats-officedocument.customXmlProperties+xml"/>
  <Override PartName="/customXml/itemProps198.xml" ContentType="application/vnd.openxmlformats-officedocument.customXmlProperties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ppt/tableStyles.xml" ContentType="application/vnd.openxmlformats-officedocument.presentationml.tableStyl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29.xml" ContentType="application/vnd.openxmlformats-officedocument.customXmlProperties+xml"/>
  <Override PartName="/customXml/itemProps165.xml" ContentType="application/vnd.openxmlformats-officedocument.customXmlProperties+xml"/>
  <Override PartName="/customXml/itemProps176.xml" ContentType="application/vnd.openxmlformats-officedocument.customXmlProperties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4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230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138.xml" ContentType="application/vnd.openxmlformats-officedocument.customXmlProperties+xml"/>
  <Override PartName="/customXml/itemProps156.xml" ContentType="application/vnd.openxmlformats-officedocument.customXmlProperties+xml"/>
  <Override PartName="/customXml/itemProps185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45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ppt/slideLayouts/slideLayout9.xml" ContentType="application/vnd.openxmlformats-officedocument.presentationml.slideLayout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52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57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customXml/itemProps101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64.xml" ContentType="application/vnd.openxmlformats-officedocument.customXmlProperties+xml"/>
  <Override PartName="/customXml/itemProps282.xml" ContentType="application/vnd.openxmlformats-officedocument.customXmlProperties+xml"/>
  <Default Extension="jpeg" ContentType="image/jpeg"/>
  <Override PartName="/customXml/itemProps206.xml" ContentType="application/vnd.openxmlformats-officedocument.customXmlProperties+xml"/>
  <Override PartName="/customXml/itemProps224.xml" ContentType="application/vnd.openxmlformats-officedocument.customXmlProperties+xml"/>
  <Override PartName="/customXml/itemProps253.xml" ContentType="application/vnd.openxmlformats-officedocument.customXmlProperties+xml"/>
  <Override PartName="/customXml/itemProps271.xml" ContentType="application/vnd.openxmlformats-officedocument.customXmlProperties+xml"/>
  <Override PartName="/ppt/slideLayouts/slideLayout1.xml" ContentType="application/vnd.openxmlformats-officedocument.presentationml.slideLayout+xml"/>
  <Override PartName="/customXml/itemProps179.xml" ContentType="application/vnd.openxmlformats-officedocument.customXmlProperties+xml"/>
  <Override PartName="/customXml/itemProps213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260.xml" ContentType="application/vnd.openxmlformats-officedocument.customXmlProperties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68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220.xml" ContentType="application/vnd.openxmlformats-officedocument.customXmlProperties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75.xml" ContentType="application/vnd.openxmlformats-officedocument.customXmlProperties+xml"/>
  <Override PartName="/customXml/itemProps193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93.xml" ContentType="application/vnd.openxmlformats-officedocument.customXmlProperties+xml"/>
  <Override PartName="/customXml/itemProps117.xml" ContentType="application/vnd.openxmlformats-officedocument.customXmlProperties+xml"/>
  <Override PartName="/customXml/itemProps135.xml" ContentType="application/vnd.openxmlformats-officedocument.customXmlProperties+xml"/>
  <Override PartName="/customXml/itemProps164.xml" ContentType="application/vnd.openxmlformats-officedocument.customXmlProperties+xml"/>
  <Override PartName="/customXml/itemProps182.xml" ContentType="application/vnd.openxmlformats-officedocument.customXmlProperties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88"/>
  </p:sldMasterIdLst>
  <p:sldIdLst>
    <p:sldId id="256" r:id="rId289"/>
    <p:sldId id="257" r:id="rId290"/>
    <p:sldId id="258" r:id="rId291"/>
    <p:sldId id="281" r:id="rId292"/>
    <p:sldId id="259" r:id="rId29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slide" Target="slides/slid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2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slide" Target="slides/slide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customXml" Target="../customXml/item250.xml"/><Relationship Id="rId255" Type="http://schemas.openxmlformats.org/officeDocument/2006/relationships/customXml" Target="../customXml/item255.xml"/><Relationship Id="rId271" Type="http://schemas.openxmlformats.org/officeDocument/2006/relationships/customXml" Target="../customXml/item271.xml"/><Relationship Id="rId276" Type="http://schemas.openxmlformats.org/officeDocument/2006/relationships/customXml" Target="../customXml/item276.xml"/><Relationship Id="rId292" Type="http://schemas.openxmlformats.org/officeDocument/2006/relationships/slide" Target="slides/slide4.xml"/><Relationship Id="rId297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slideMaster" Target="slideMasters/slide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presProps" Target="pres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viewProps" Target="view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theme" Target="theme/theme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465E-A692-478B-B08F-BFEA6F2E5814}" type="datetimeFigureOut">
              <a:rPr lang="zh-TW" altLang="en-US" smtClean="0"/>
              <a:pPr/>
              <a:t>2014/5/27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786A-A843-46A5-95B6-7020A08B12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車險理賠系統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2996952"/>
            <a:ext cx="6594526" cy="244485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 </a:t>
            </a:r>
            <a:r>
              <a:rPr lang="zh-TW" altLang="en-US" dirty="0" smtClean="0"/>
              <a:t> 黃信康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黃政怡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陳貞瑋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徐嘉若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朱俊銘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452320" y="47667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CECJ03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96136" y="220486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松凌科技</a:t>
            </a:r>
            <a:endParaRPr lang="zh-TW" altLang="en-US" dirty="0"/>
          </a:p>
        </p:txBody>
      </p:sp>
      <p:pic>
        <p:nvPicPr>
          <p:cNvPr id="3074" name="Picture 2" descr="C:\Users\Student\Desktop\softleader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636912"/>
            <a:ext cx="2100233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專案緣起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傳統的車險理賠作業，保戶須填寫紙本申請書、保單資料等，再經由業務人員轉送及理賠審核程序及匯撥，整個業務流程對保戶而言是相當耗時且複雜的。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專案目的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把原本業務流程電子化，讓保戶可以快速完成申請手續，提高流程速度。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最終滿足保戶對理賠速度的期待與提升服務品質。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\Desktop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132856"/>
            <a:ext cx="2752725" cy="1666875"/>
          </a:xfrm>
          <a:prstGeom prst="rect">
            <a:avLst/>
          </a:prstGeom>
          <a:noFill/>
        </p:spPr>
      </p:pic>
      <p:pic>
        <p:nvPicPr>
          <p:cNvPr id="2051" name="Picture 3" descr="C:\Users\Student\Desktop\tortoi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60648"/>
            <a:ext cx="2466975" cy="1847850"/>
          </a:xfrm>
          <a:prstGeom prst="rect">
            <a:avLst/>
          </a:prstGeom>
          <a:noFill/>
        </p:spPr>
      </p:pic>
      <p:pic>
        <p:nvPicPr>
          <p:cNvPr id="2052" name="Picture 4" descr="C:\Users\Student\Desktop\eclipse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8640"/>
            <a:ext cx="2552700" cy="1790700"/>
          </a:xfrm>
          <a:prstGeom prst="rect">
            <a:avLst/>
          </a:prstGeom>
          <a:noFill/>
        </p:spPr>
      </p:pic>
      <p:pic>
        <p:nvPicPr>
          <p:cNvPr id="2053" name="Picture 5" descr="C:\Users\Student\Desktop\mave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116632"/>
            <a:ext cx="3514725" cy="800100"/>
          </a:xfrm>
          <a:prstGeom prst="rect">
            <a:avLst/>
          </a:prstGeom>
          <a:noFill/>
        </p:spPr>
      </p:pic>
      <p:pic>
        <p:nvPicPr>
          <p:cNvPr id="2054" name="Picture 6" descr="C:\Users\Student\Desktop\tomca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908720"/>
            <a:ext cx="2038350" cy="981075"/>
          </a:xfrm>
          <a:prstGeom prst="rect">
            <a:avLst/>
          </a:prstGeom>
          <a:noFill/>
        </p:spPr>
      </p:pic>
      <p:pic>
        <p:nvPicPr>
          <p:cNvPr id="2055" name="Picture 7" descr="C:\Users\Student\Desktop\spr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3356992"/>
            <a:ext cx="1790700" cy="628650"/>
          </a:xfrm>
          <a:prstGeom prst="rect">
            <a:avLst/>
          </a:prstGeom>
          <a:noFill/>
        </p:spPr>
      </p:pic>
      <p:pic>
        <p:nvPicPr>
          <p:cNvPr id="2056" name="Picture 8" descr="C:\Users\Student\Desktop\hiberna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4221088"/>
            <a:ext cx="3285461" cy="907926"/>
          </a:xfrm>
          <a:prstGeom prst="rect">
            <a:avLst/>
          </a:prstGeom>
          <a:noFill/>
        </p:spPr>
      </p:pic>
      <p:pic>
        <p:nvPicPr>
          <p:cNvPr id="2057" name="Picture 9" descr="C:\Users\Student\Desktop\htmlcs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2204864"/>
            <a:ext cx="2762250" cy="1657350"/>
          </a:xfrm>
          <a:prstGeom prst="rect">
            <a:avLst/>
          </a:prstGeom>
          <a:noFill/>
        </p:spPr>
      </p:pic>
      <p:pic>
        <p:nvPicPr>
          <p:cNvPr id="2058" name="Picture 10" descr="C:\Users\Student\Desktop\h2databas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5733256"/>
            <a:ext cx="1797943" cy="985175"/>
          </a:xfrm>
          <a:prstGeom prst="rect">
            <a:avLst/>
          </a:prstGeom>
          <a:noFill/>
        </p:spPr>
      </p:pic>
      <p:pic>
        <p:nvPicPr>
          <p:cNvPr id="2059" name="Picture 11" descr="C:\Users\Student\Desktop\javascrip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005064"/>
            <a:ext cx="2074168" cy="1512168"/>
          </a:xfrm>
          <a:prstGeom prst="rect">
            <a:avLst/>
          </a:prstGeom>
          <a:noFill/>
        </p:spPr>
      </p:pic>
      <p:pic>
        <p:nvPicPr>
          <p:cNvPr id="2060" name="Picture 12" descr="C:\Users\Student\Desktop\strut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6216" y="2276872"/>
            <a:ext cx="2390775" cy="1028700"/>
          </a:xfrm>
          <a:prstGeom prst="rect">
            <a:avLst/>
          </a:prstGeom>
          <a:noFill/>
        </p:spPr>
      </p:pic>
      <p:pic>
        <p:nvPicPr>
          <p:cNvPr id="2061" name="Picture 13" descr="C:\Users\Student\Desktop\jquery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15050" y="5445224"/>
            <a:ext cx="3028950" cy="1226443"/>
          </a:xfrm>
          <a:prstGeom prst="rect">
            <a:avLst/>
          </a:prstGeom>
          <a:noFill/>
        </p:spPr>
      </p:pic>
      <p:pic>
        <p:nvPicPr>
          <p:cNvPr id="2062" name="Picture 14" descr="C:\Users\Student\Desktop\ajaxph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15816" y="5733256"/>
            <a:ext cx="2884024" cy="928886"/>
          </a:xfrm>
          <a:prstGeom prst="rect">
            <a:avLst/>
          </a:prstGeom>
          <a:noFill/>
        </p:spPr>
      </p:pic>
      <p:pic>
        <p:nvPicPr>
          <p:cNvPr id="2063" name="Picture 15" descr="C:\Users\Student\Desktop\jsp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576" y="4005064"/>
            <a:ext cx="1798538" cy="1654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UseCase Diagram0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-6350"/>
            <a:ext cx="6015038" cy="686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2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3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5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6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6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7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9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9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34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2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3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4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Paperclip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5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72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0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9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E12046C-A61F-461E-AEB6-06434431BCC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5120F84-F36C-4FF8-AFFA-DB2E6DF93D8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0BE9249-12E4-4C43-8848-844C3BBE5F8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678392F-3A26-44E2-BA8D-E829A0F5D1C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9BBC4BF-651E-4C36-B402-F32A23E90CE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8158BC4-3463-49CB-AFC7-AEAA889F4D0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AEFB12F-E0AD-46BB-B915-2ABD436D135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EF305DB-D7FC-4727-B7D8-BD52F370E36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BBAA4C4-1240-41EC-899A-02C14B16596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81D71EF-E767-4ED6-B503-F185D9DF822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710BE50-EC24-4B09-8AF0-54BC9718C8C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301CDF2-D7BD-48C7-A4B8-14D927356CE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F24D1F0-C7AB-403F-8646-0146323123F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FA64919-4B80-44FA-BB8A-7900F47E74D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5455464-C000-467A-81DD-C8C5D6E9122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92DD0A3-2358-4B81-8C25-C11A8CF7C6F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705844A-9788-4AA0-B6B7-41288730BCF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8BBFFED-E6C9-4C87-A933-CF187CCEFD0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A726E7F-73E3-43C6-A72C-8070A9F521D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D745AC7-EA90-4E1C-A5F0-A395B88C9F1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E1232C3-EEFC-43E6-8CA3-982FBB1CC38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791F4E9-4590-413B-A6FB-1C4B8014933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EE42FF6-78C8-446D-86F2-FB532E765FC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F72E37-650B-4E66-9008-86C8DF6E65C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DB0302F-EC3E-43DC-8B0A-48F579C2136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CFAAB1F-9A22-43A8-9C6E-DA515141A72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F4F41F4-ECAD-4935-8B6F-BAA5A708435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14D0A9B-B1CC-495D-AE41-6B6CF629A98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0120243-76B7-4CB7-B4CB-848A93F7689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B3BD018-D577-4E36-AE0F-A4DBFFB0440C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58E09D7-527A-4ACE-A23F-B9C1B609309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A8A05F6-1883-4870-8749-E71F6C937F6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37A470C-7664-4D92-9FA9-C22D15DC545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87A3D4B-71B1-41FA-9132-F7F8F6EB406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9E15D11-D018-4A4B-BAFD-C64CB59637B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766D9CC-7D64-4274-B37C-AAD0A3DE4E5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393437F-3644-441C-B796-AC56983124B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B4A28D5-AE8B-461D-9EA7-212E0A1ED8A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BD336BD-E842-49FC-B835-E8E2BFC4437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EA1C892-BD86-4F1E-BB9B-3AED20AAC32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A58C9AA-8470-40AB-96E9-73A365C39E7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78C1C25-772C-479A-A1EB-387D673BD63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D4D37B8-D757-4DD5-8D3D-9BA52086AD7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96FAB0E-172C-47A1-BF1C-7F641D74E8D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6E4947A-555A-4E08-90D9-960A360CB3E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298FD75-4C30-4B35-8E33-E5AAF845704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37E85E0-A287-4C09-9724-AD66DC65F7D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818D09C-96BA-4076-97D5-FADBB21EECF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F196298-90A0-4050-9255-5F413616F3D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5AE474E-2B49-42B1-8EED-E4F93E9E20A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CE33231-8A69-47BD-A2D1-666E7D1D0A5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2AC6E83-3D84-4FC5-B8FC-BA8F6630514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F2579B8-0764-4660-B4BA-7C21E703176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FA003F5-97A7-4F8A-9EE7-E0E458B9E50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ABA1BFC-00DB-4F2E-A2B6-5D5A7956D18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3E1577F-3D9A-469B-8897-06B00AB64CE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5A257CD-63B6-4B5C-ABDA-F20E5FB196D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0678CB8-C7AA-4DD8-ABEA-0B93C743C7C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B2BE884-0BB8-44F6-B2D2-862C54CE1CB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CCB2141-AB1D-4DD9-9B17-207A535ED1F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A465838-1E9F-4B89-8BDA-5CD661A3051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277A76A-C6B1-49A4-A5F7-90FF1F96EAE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62AFC08-16E3-4633-8339-629C62A910A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1915688-49EB-4914-9F44-003485C1F97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1CB06E7-C730-4E14-B2E1-70DF3A8FDD8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09F39F4-26FC-40DB-B5A4-A7734421D4F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DFE76CA-AD89-4993-A3D7-AAC5E5D9377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4FFB5E4-CF4E-414B-8DCA-742F282E910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2B5B4FB-796D-4190-9BC8-3D8F34E9FE3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A8957E9-98A0-48D1-8EC9-D6576B81199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E864023-8E0F-4BDF-9632-3870DF4FE06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078B8DE-F55B-4EA2-B3DB-952C7BCF84E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CF59434-C99A-40F8-BBA8-9A76EEC3BF3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FA28BF3-501B-4F98-AE44-35B72D21747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CBE2CD6-6BC4-4D65-9937-FCBFFDFE087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94B747F-AEAF-4ACF-9E77-E38A09323CC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82ECC01-2819-4DCA-9A1C-BE3ED5CC4B4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8322D9F-3FAB-4E6D-B9AC-574547C6FA7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AE1AE44-2D63-41BB-A212-77BA27C2E08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8E5004B-CA8B-4784-ABEC-37E8B7B4C7D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76CCA73-69DC-48E6-9C97-860A4E9CAAB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135491D-DA85-4BF0-A490-B62718306C2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5D72FF5-C6BA-45D1-85A9-F4B28A46CE0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E781A7F-22F0-4B44-AA00-FED004B6B1A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AC1D728-7272-4686-84BF-5DC11233BC5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7D5F08B-54C8-4666-95B1-F752A0B4650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1A20007-10D8-487A-8263-FDD01547EFA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8F39623-754C-4BD8-BEC7-DF6EAE5D56A7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73A0EB8-E96A-4E6C-B431-3CD20484AE1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ED78E3A-529B-4E5D-B74F-D484FC7FFA3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942E957-B0FB-4EE2-86EC-B3920C57F0B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D439918-E64B-4E26-BDDA-34781B3C968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D1634DA-E5E1-44DD-8CFD-3DDBBA586A2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46626D8-7A0A-43CE-8EEE-6AFBD52A71D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CAC9E39-E81D-4805-AA08-6A943D11C06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B2A1BAB-EB18-4125-9F6E-1FABEB3B4B1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4F09A47-F956-486F-B028-71FC2B70C7C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DA1F682-01DE-4B3D-9A15-28A1DA3E85E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2023E22-9DE6-4F69-A4FB-5568299D354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D5144E0-C4FF-4A2E-919E-3A055477669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77B05E6-332A-4AB4-9791-A65D5942116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6EEA9CC-0C27-41E3-BE76-36FBA8B80A0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682E751-359E-4FF6-957B-51C8957D12A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7F23AC9-27BF-4353-AD1E-5FFE9D2007D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2E9BAE3-4EAF-4C25-9B72-013AA4540D4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A1B12EA-2582-42E5-BC2B-7EDE7AB45E2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6F000B9-E4D9-42C9-AA0D-BA8FCF84F53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FBB0F56-87E3-4625-B23D-A4BA764A9AC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A94E3D8-BD02-4CF2-934D-80D38F8517D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AC670AD-2F2F-430D-A592-2B9443F8F1C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7CF4DB7-3175-4F8B-9580-EFF55236A5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219E2C-FBFA-401F-A192-734A93330B3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471744B-4CD0-47B2-B618-5B26938445E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B9AAB62-F8A7-42F1-BDC6-2558E2C628E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BEC497F-D1E1-4A9B-B7AC-5B1D5B15895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0138593-6113-4DF6-88F9-3B0F4435403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122029F1-9568-4728-BFF8-5EF68BF9FE6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C91A5A51-9E60-4410-91DD-4EAADFBF34F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932ECBE-70F3-45C2-A67A-E0364D15B16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32DA728-B4A5-4731-AF6F-184E99DACD0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7D7A189-E15C-4BBC-B8BA-A11AAD3309E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7840725-CB66-4020-88D1-03D0F75F1C4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6C08B1F-BA1F-4A1C-9EBF-202AC60D64D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0E35028-644D-4283-A38E-904A1A8F855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8B3F809-B6A7-44A3-AB32-09FBFFD479F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4F35A5C-F784-400C-AB61-08E403E4004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97DC12D-D1FB-4E69-AD54-11BDE23F0C0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AEFC76F-8D34-469F-89CD-9184711D12A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ED64332-28D3-4184-A01D-C51FBA4C9EA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B674F5F-BC47-4870-AC15-135B734358B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A7D7EBE-4E9F-49F5-8BEF-3DA872C55E2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E961749-67B9-4059-A40B-F7AF12F5A4F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1C3245D-C917-40E5-82EF-F388BBDB045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0FA68E8-70CA-4A24-9126-A698E4C0DB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50B33D6-F3C5-46AF-BEA0-950D2D4E97E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713048B-1846-4645-AC6D-0DA71EF6DB6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1604E86-53D4-463F-94E9-C5EFC7107DF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E0A0EAA-3D48-4CA9-9B1E-C74F3408E5B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6BBF4DA-D15F-4783-BBD1-1147C93DC63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E322828E-B365-4F06-A555-811AB87EF1D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21ED6E5-4C2B-44A6-8EFE-EE7DC4B4314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34A4F6E-49AA-4DF8-85FE-17DC181D96EA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E702CC6-825A-4751-8589-924640A4D50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4EA3DBD-5A5D-4C6A-9A72-D9751F6A1EB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61D0CBF-5890-4EB2-B88B-D445276793B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5B4BE07-D81B-4A0C-AC3D-A48B1380A31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A8AF93E-DB32-4F64-9039-737621BF9CD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7355719-7E05-47E8-8A30-2F90C584878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022B629-85B5-4553-A41A-259B9A09DE4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18E849B-9CD7-4A27-9B9C-35D1FCE6ACD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B175780-3316-4E84-9612-646AB9F3586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A3BD97B-0FB2-4D2D-AC1B-FFE5574F8CC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763F2E4-CBDE-4C90-9E27-A4E1C14517D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BFEFEE8-2818-4F0B-AD0E-29D5D4BB7F3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9BF3C8A-5790-4256-8029-75EBF6EED28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5EEA932-C4C4-467D-9D74-0E9E44FE61C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9CC04E0-F510-4464-BEA0-FCF4664F851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754703F-BE88-4CB6-ABF6-34D349A0F90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8605C98-1130-46C5-A0F1-D5B86B1C751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F840532-CD6F-4A96-B737-7AB17377231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41C524B-90AC-4397-9A2E-05B4123B788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414AFD9-512A-4374-8B42-16FEA2786D21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DA290D31-C791-4A2B-BA20-B446BEFC61D2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C61C9E5-0989-426A-98DC-7FE2721BE30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9EADA13-EF32-4FCC-8783-1E1925D70AB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B05B6B4-AB9F-4ADC-B654-E8C4DCD20D3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49F5FE7-14FD-476D-B4E3-E29D466F74D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C87F805-6AD9-4A43-A9EC-6A21FFFAF22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6F2E3D6-2C85-4154-8568-B253F1E994D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EEBE104D-71DB-43F3-8894-E4AA5BF2A6F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835CA5C-7FAA-42AB-AF32-813B861F210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115E0FD-CD17-4905-B019-0B195A0E113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808BFD27-70EB-4B0A-80C5-DCB0EB93D13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4869ADA-83DE-42C8-8679-36659E1D3DA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4F8EFF42-8D46-4D3B-ADBA-A29032DAF7F8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B25FDBC-12A2-4298-AF5C-CA735513E3B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1519DDA-B7F2-46D2-9096-9871B43A598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5D268438-4560-4BC6-A517-19292AAA6CE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F055A7B-BE80-4F18-A9A5-006D9218DCE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FF06B6E-3D63-4E7D-99D3-74AA4615656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302125D-518D-47BD-B49C-2F220F8E2F0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F7EB8B5-640C-479C-A8F6-5138DAD0859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3BBCF04-9EFA-4784-9384-637A9F47381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8FFE619-2E8D-4EB6-9586-70F3F79C01F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D3A21AC-E6B7-404F-ADF9-579B89D1963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CF1579F-E90F-4EC1-BD80-18CFE1CED79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81D7A30-AF43-4D02-90D5-79D3E00893C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9E6A70AA-9545-4A13-A8DD-A452A80FCDA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9CDBCDB-3984-45D0-B2C6-397C28A8BB8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0505393-A37E-44AA-9E3D-DCCC69FBDF4D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89A313A0-E862-46C7-822C-202E5A4AC3B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66F3841-371F-4956-A79B-A953079BDF8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18D02A0-A6FF-4AD0-AEDC-83A646574CB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027F510-09CC-4ABB-AC36-57FE49E5031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354F5778-2494-4D48-8C3A-7B689260146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B651519-3CCD-49A0-864F-231BF090260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9329903-0C33-467E-AB13-682E4DF7D7B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4A5F0B6-8F70-4835-A4C8-8F3C77852D2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62510CC-EECE-40BE-8F04-EF8BDD909C1F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216323C-E79E-435D-8155-86E96555B11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AF3C755-6CB9-43B7-8A41-1ED30F02AC3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F166512B-92E0-4DD5-AF26-D4CDB76E3BA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FFC117D-E33A-4044-AFD3-155E8403232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EAC20BA-9D41-4E34-90BB-560C97580D4F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BAA8835-EB04-4B16-813F-23AE925553F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B82F6D2A-0DDB-494E-8037-B3B98241664E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FDB33F6-0239-43CE-BA0F-EF9678F1811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35AC0B2-21B5-4237-8529-7EBF108D887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E71E86B-AFDB-4F3B-8A7C-32E28801A45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C584680-9971-456A-9FB8-5B9CCFBF27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B1CE57F-9E9E-43D1-B27F-6A21F7E2748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67113B3-4A6D-4881-95F6-8D4D7391DC6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4CA8E4A-C7DC-48FD-BC3D-7336E454B01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2C827D8-71B4-4F05-9F47-F648FDF4CAD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C683AA5-87AB-44D1-BBED-A405544921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42D6DE3-921E-4218-9AFC-2A1CDD3181F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BC82C0D-E4D6-4784-8824-B0EA3F8EA98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DB506D1-4E1C-402C-B0E4-433933DDB5C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8E34D0E-3DF7-45DC-9B78-12F0607469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58DA170-D112-407D-B685-9C48B965EAC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465734-235B-4711-AF79-D3E1BFDE17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13C475-E51D-4F03-8B36-716F1849A53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D52ABDB-B8F5-4B8A-878C-1FA8E646E46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EF44126-A955-4C1B-A674-329D1B5469A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45617A3-B079-4B41-AC3B-75F7695F2BE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8D42DDF-7D56-4448-9584-7E862A376EC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472450B-6190-4D78-A8AD-02871E12E6C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7480BB9-CF68-4202-968F-61FF480F90A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BC66B11-DCC4-414D-8171-755EB916798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07D43B1-9B18-419A-AABF-A62AFB162BF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A8AA284-A010-484E-9D4B-209EB34B2BA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346D36D-415F-46FF-8B26-D171DD8956F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8B1AA60-A60A-454B-8944-F629447BC83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92B7330-90C1-48F5-ADEC-35D746BF3EA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F88993D-F2F8-47C0-9B3A-F0A573E27A6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6A2D257-3BAA-4899-AAAE-E9FDAF8798E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5900B18-9D6E-4C74-8A4A-51DFCA661C3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22F7D05-878E-49E4-B490-B2437BE2009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21829B0-4298-4017-AA15-6A99FC40989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EB89DBF-1538-4EE7-A705-D1044EB9669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BB2AD47-DEA2-4148-9579-2AAD105046A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1E3A402-E39D-47FD-8149-267DAE1DFDB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CB6996-972F-4884-BCFD-C998F6C531A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B37A5FB-88BC-4CA4-87A9-DCED06057D0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9EC4B21-C679-45F3-A80D-70BB9F8885E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DDB1F26-DB9A-4B19-A3E2-DA2152095D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12C70DA-2CA3-494C-A8E5-8D05087CCDF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6966C12-A8E6-42A6-A867-CA9CB35FEDF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DDC4EB7-D2F3-4E4A-91F8-87B3963244A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70CC435-B8CF-47F4-B5BD-7A8CE556862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50AC0F5-B058-4B02-9E32-E2357C038AD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B28369D-6C13-47C5-9232-3AC91DDEF59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126E072-B933-4B26-8928-6E8F3386B9C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048C22-C42D-42EE-929A-922390CC2DE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7B7FBB6-A92D-43E4-AD1C-8168B83C6B8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EB446F7-CDA7-4EE0-BA8E-F0F476EB299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38C0A7F-97F6-43F8-9D7C-10589A7063E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CF5D59E-B43F-4F50-80A5-E613178D3E9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2C6F49E-BF90-4708-B034-C917AC3AC86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237767D-A978-41B3-8C7E-747BAF9BFDB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F2BAADE-8B03-4A22-92DC-2562BEF5C1E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64EE810-F968-44ED-A19A-DCBD8393344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D382626-7A31-4BCB-9E72-48E4C984C25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0C04BA5-2464-4617-AEFE-A55A7771C8B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872F3D5-429A-416D-AAB8-44A36C18F9D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B5C6A12-2F03-47C0-B672-7841EF3AF48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DF03C0F-2159-400E-9436-CD8AF7E309B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D5DF218-9570-4B70-B05B-6067FEACCB0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9B86346-7508-497E-87AD-A0EF90E235B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382CC14-94B5-4F9B-91D9-9DFB2580710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C5C3293-71B4-4EF6-B37F-4C4541512AF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B2C562D-A89C-4E06-B5C2-4BDF74BA5B1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7646690-9D72-42AF-8064-3FA76DBE05C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1DA88D3-7B0F-4004-9EC7-4BF43D44728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74624CE-0D73-4611-BC69-F54799FA733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4572632-25D1-46AD-9C6C-5CFB2F28A27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E6A4BEC-83CE-4630-91B4-EA3E3B74BCC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64CC4F7-2419-48F1-96BF-8F7613163F5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23533DD-7A35-421A-B6A6-1E5091B7852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C10A0D7-FC73-4E08-A588-8129A878369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3684A0F-BD61-4349-B4FD-E7683B5B22E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DDEE26D-3DB8-48CC-865B-0BFC275EB51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5FB8CA8-22B9-4AB1-A4CA-289CCEECA68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FD7E390-F76F-4710-A9F9-C995817149A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CF962C8-D080-4357-888A-138AAA86303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3DBB918-F2F6-402D-9A66-33FF1F32F3E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CCE222E-22F8-4B61-B678-8FFA0FC2D00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1078</TotalTime>
  <Words>92</Words>
  <Application>Microsoft Office PowerPoint</Application>
  <PresentationFormat>如螢幕大小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龍騰四海</vt:lpstr>
      <vt:lpstr>車險理賠系統</vt:lpstr>
      <vt:lpstr> 專案緣起</vt:lpstr>
      <vt:lpstr>專案目的</vt:lpstr>
      <vt:lpstr>投影片 4</vt:lpstr>
      <vt:lpstr>投影片 5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車險理賠系統</dc:title>
  <dc:creator>mark</dc:creator>
  <cp:lastModifiedBy>Student</cp:lastModifiedBy>
  <cp:revision>114</cp:revision>
  <dcterms:created xsi:type="dcterms:W3CDTF">2014-02-26T14:57:43Z</dcterms:created>
  <dcterms:modified xsi:type="dcterms:W3CDTF">2014-05-27T08:44:07Z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