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61" r:id="rId3"/>
    <p:sldId id="260" r:id="rId4"/>
    <p:sldId id="257" r:id="rId5"/>
    <p:sldId id="263" r:id="rId6"/>
    <p:sldId id="262" r:id="rId7"/>
    <p:sldId id="259" r:id="rId8"/>
    <p:sldId id="258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88C0-84BF-40F5-AF37-0FCACB8EED1D}" type="datetimeFigureOut">
              <a:rPr lang="zh-TW" altLang="en-US" smtClean="0"/>
              <a:pPr/>
              <a:t>2014/5/28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8E7D-19B0-42C3-AEA4-6308E0FDBD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88C0-84BF-40F5-AF37-0FCACB8EED1D}" type="datetimeFigureOut">
              <a:rPr lang="zh-TW" altLang="en-US" smtClean="0"/>
              <a:pPr/>
              <a:t>2014/5/28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8E7D-19B0-42C3-AEA4-6308E0FDBD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88C0-84BF-40F5-AF37-0FCACB8EED1D}" type="datetimeFigureOut">
              <a:rPr lang="zh-TW" altLang="en-US" smtClean="0"/>
              <a:pPr/>
              <a:t>2014/5/28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8E7D-19B0-42C3-AEA4-6308E0FDBD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88C0-84BF-40F5-AF37-0FCACB8EED1D}" type="datetimeFigureOut">
              <a:rPr lang="zh-TW" altLang="en-US" smtClean="0"/>
              <a:pPr/>
              <a:t>2014/5/28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8E7D-19B0-42C3-AEA4-6308E0FDBD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88C0-84BF-40F5-AF37-0FCACB8EED1D}" type="datetimeFigureOut">
              <a:rPr lang="zh-TW" altLang="en-US" smtClean="0"/>
              <a:pPr/>
              <a:t>2014/5/28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8E7D-19B0-42C3-AEA4-6308E0FDBD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88C0-84BF-40F5-AF37-0FCACB8EED1D}" type="datetimeFigureOut">
              <a:rPr lang="zh-TW" altLang="en-US" smtClean="0"/>
              <a:pPr/>
              <a:t>2014/5/28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8E7D-19B0-42C3-AEA4-6308E0FDBD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88C0-84BF-40F5-AF37-0FCACB8EED1D}" type="datetimeFigureOut">
              <a:rPr lang="zh-TW" altLang="en-US" smtClean="0"/>
              <a:pPr/>
              <a:t>2014/5/28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8E7D-19B0-42C3-AEA4-6308E0FDBD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88C0-84BF-40F5-AF37-0FCACB8EED1D}" type="datetimeFigureOut">
              <a:rPr lang="zh-TW" altLang="en-US" smtClean="0"/>
              <a:pPr/>
              <a:t>2014/5/28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8E7D-19B0-42C3-AEA4-6308E0FDBD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88C0-84BF-40F5-AF37-0FCACB8EED1D}" type="datetimeFigureOut">
              <a:rPr lang="zh-TW" altLang="en-US" smtClean="0"/>
              <a:pPr/>
              <a:t>2014/5/28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8E7D-19B0-42C3-AEA4-6308E0FDBD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88C0-84BF-40F5-AF37-0FCACB8EED1D}" type="datetimeFigureOut">
              <a:rPr lang="zh-TW" altLang="en-US" smtClean="0"/>
              <a:pPr/>
              <a:t>2014/5/28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8E7D-19B0-42C3-AEA4-6308E0FDBD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88C0-84BF-40F5-AF37-0FCACB8EED1D}" type="datetimeFigureOut">
              <a:rPr lang="zh-TW" altLang="en-US" smtClean="0"/>
              <a:pPr/>
              <a:t>2014/5/28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8E7D-19B0-42C3-AEA4-6308E0FDBD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A88C0-84BF-40F5-AF37-0FCACB8EED1D}" type="datetimeFigureOut">
              <a:rPr lang="zh-TW" altLang="en-US" smtClean="0"/>
              <a:pPr/>
              <a:t>2014/5/28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F8E7D-19B0-42C3-AEA4-6308E0FDBD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/>
          <a:lstStyle/>
          <a:p>
            <a:r>
              <a:rPr lang="zh-TW" altLang="en-US" dirty="0" smtClean="0"/>
              <a:t>車險理賠系統</a:t>
            </a:r>
            <a:endParaRPr lang="zh-TW" altLang="en-US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>
          <a:xfrm>
            <a:off x="1043608" y="2924944"/>
            <a:ext cx="5072608" cy="2713856"/>
          </a:xfrm>
        </p:spPr>
        <p:txBody>
          <a:bodyPr>
            <a:normAutofit lnSpcReduction="10000"/>
          </a:bodyPr>
          <a:lstStyle/>
          <a:p>
            <a:pPr algn="l"/>
            <a:r>
              <a:rPr lang="zh-TW" altLang="en-US" dirty="0" smtClean="0"/>
              <a:t>組員：黃信康</a:t>
            </a:r>
            <a:endParaRPr lang="en-US" altLang="zh-TW" dirty="0"/>
          </a:p>
          <a:p>
            <a:pPr algn="l"/>
            <a:r>
              <a:rPr lang="zh-TW" altLang="en-US" dirty="0" smtClean="0"/>
              <a:t>　　　黃政怡</a:t>
            </a:r>
            <a:endParaRPr lang="en-US" altLang="zh-TW" dirty="0" smtClean="0"/>
          </a:p>
          <a:p>
            <a:pPr algn="l"/>
            <a:r>
              <a:rPr lang="zh-TW" altLang="en-US" dirty="0"/>
              <a:t>　</a:t>
            </a:r>
            <a:r>
              <a:rPr lang="zh-TW" altLang="en-US" dirty="0" smtClean="0"/>
              <a:t>　　陳貞瑋</a:t>
            </a:r>
            <a:endParaRPr lang="en-US" altLang="zh-TW" dirty="0" smtClean="0"/>
          </a:p>
          <a:p>
            <a:pPr algn="l"/>
            <a:r>
              <a:rPr lang="zh-TW" altLang="en-US" dirty="0"/>
              <a:t>　</a:t>
            </a:r>
            <a:r>
              <a:rPr lang="zh-TW" altLang="en-US" dirty="0" smtClean="0"/>
              <a:t>　　徐嘉若</a:t>
            </a:r>
            <a:endParaRPr lang="en-US" altLang="zh-TW" dirty="0"/>
          </a:p>
          <a:p>
            <a:pPr algn="l"/>
            <a:r>
              <a:rPr lang="zh-TW" altLang="en-US" dirty="0" smtClean="0"/>
              <a:t>　　　朱俊銘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932040" y="3284984"/>
            <a:ext cx="3839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tint val="75000"/>
                  </a:schemeClr>
                </a:solidFill>
              </a:rPr>
              <a:t>合作廠商</a:t>
            </a:r>
            <a:r>
              <a:rPr lang="en-US" altLang="zh-TW" sz="3200" dirty="0">
                <a:solidFill>
                  <a:schemeClr val="tx1">
                    <a:tint val="75000"/>
                  </a:schemeClr>
                </a:solidFill>
              </a:rPr>
              <a:t>    </a:t>
            </a:r>
            <a:r>
              <a:rPr lang="zh-TW" altLang="en-US" sz="3200" dirty="0">
                <a:solidFill>
                  <a:schemeClr val="tx1">
                    <a:tint val="75000"/>
                  </a:schemeClr>
                </a:solidFill>
              </a:rPr>
              <a:t>松凌科技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4077072"/>
            <a:ext cx="380047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緣起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傳統的車險理賠作業，保戶須填寫紙本申請書、保單資料等，再經由業務人員轉送及理賠審核程序及匯撥，整個業務流程對保戶而言是相當耗時且複雜的。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把原本業務流程電子化，讓保戶可以快速完成申請手續，提高流程速度。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最終滿足保戶對理賠速度的期待與提升服務品質。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tudent\Desktop\UseCase Diagram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0"/>
            <a:ext cx="6912767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資料驗證</a:t>
            </a:r>
            <a:endParaRPr lang="zh-TW" altLang="en-US" dirty="0"/>
          </a:p>
        </p:txBody>
      </p:sp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924944"/>
            <a:ext cx="8229600" cy="226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資料驗證</a:t>
            </a:r>
            <a:endParaRPr lang="zh-TW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00808"/>
            <a:ext cx="8286929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0" descr="C:\Users\Student\Desktop\h2databas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5733256"/>
            <a:ext cx="1797943" cy="985175"/>
          </a:xfrm>
          <a:prstGeom prst="rect">
            <a:avLst/>
          </a:prstGeom>
          <a:noFill/>
        </p:spPr>
      </p:pic>
      <p:pic>
        <p:nvPicPr>
          <p:cNvPr id="19" name="Picture 2" descr="C:\Users\Student\Desktop\新增資料夾\mave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1988840"/>
            <a:ext cx="2664296" cy="836465"/>
          </a:xfrm>
          <a:prstGeom prst="rect">
            <a:avLst/>
          </a:prstGeom>
          <a:noFill/>
        </p:spPr>
      </p:pic>
      <p:pic>
        <p:nvPicPr>
          <p:cNvPr id="20" name="Picture 4" descr="C:\Users\Student\Desktop\新增資料夾\sv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332656"/>
            <a:ext cx="2246510" cy="1575044"/>
          </a:xfrm>
          <a:prstGeom prst="rect">
            <a:avLst/>
          </a:prstGeom>
          <a:noFill/>
        </p:spPr>
      </p:pic>
      <p:pic>
        <p:nvPicPr>
          <p:cNvPr id="21" name="Picture 5" descr="C:\Users\Student\Desktop\新增資料夾\strusts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3848" y="5946232"/>
            <a:ext cx="2326580" cy="911768"/>
          </a:xfrm>
          <a:prstGeom prst="rect">
            <a:avLst/>
          </a:prstGeom>
          <a:noFill/>
        </p:spPr>
      </p:pic>
      <p:pic>
        <p:nvPicPr>
          <p:cNvPr id="22" name="Picture 6" descr="C:\Users\Student\Desktop\新增資料夾\sprin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88224" y="2996952"/>
            <a:ext cx="2448272" cy="1016264"/>
          </a:xfrm>
          <a:prstGeom prst="rect">
            <a:avLst/>
          </a:prstGeom>
          <a:noFill/>
        </p:spPr>
      </p:pic>
      <p:pic>
        <p:nvPicPr>
          <p:cNvPr id="23" name="Picture 7" descr="C:\Users\Student\Desktop\新增資料夾\hibernat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56176" y="4365104"/>
            <a:ext cx="2832298" cy="790409"/>
          </a:xfrm>
          <a:prstGeom prst="rect">
            <a:avLst/>
          </a:prstGeom>
          <a:noFill/>
        </p:spPr>
      </p:pic>
      <p:pic>
        <p:nvPicPr>
          <p:cNvPr id="24" name="Picture 8" descr="C:\Users\Student\Desktop\新增資料夾\jquery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24128" y="5373216"/>
            <a:ext cx="3312368" cy="988280"/>
          </a:xfrm>
          <a:prstGeom prst="rect">
            <a:avLst/>
          </a:prstGeom>
          <a:noFill/>
        </p:spPr>
      </p:pic>
      <p:pic>
        <p:nvPicPr>
          <p:cNvPr id="25" name="Picture 9" descr="C:\Users\Student\Desktop\新增資料夾\ajax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419872" y="1124744"/>
            <a:ext cx="2664296" cy="1113593"/>
          </a:xfrm>
          <a:prstGeom prst="rect">
            <a:avLst/>
          </a:prstGeom>
          <a:noFill/>
        </p:spPr>
      </p:pic>
      <p:pic>
        <p:nvPicPr>
          <p:cNvPr id="26" name="Picture 10" descr="C:\Users\Student\Desktop\新增資料夾\jsp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3568" y="3861048"/>
            <a:ext cx="1663353" cy="1492961"/>
          </a:xfrm>
          <a:prstGeom prst="rect">
            <a:avLst/>
          </a:prstGeom>
          <a:noFill/>
        </p:spPr>
      </p:pic>
      <p:pic>
        <p:nvPicPr>
          <p:cNvPr id="27" name="Picture 11" descr="C:\Users\Student\Desktop\新增資料夾\javascript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987824" y="4149080"/>
            <a:ext cx="2232248" cy="1720896"/>
          </a:xfrm>
          <a:prstGeom prst="rect">
            <a:avLst/>
          </a:prstGeom>
          <a:noFill/>
        </p:spPr>
      </p:pic>
      <p:pic>
        <p:nvPicPr>
          <p:cNvPr id="28" name="Picture 12" descr="C:\Users\Student\Desktop\新增資料夾\java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915816" y="2276872"/>
            <a:ext cx="3143286" cy="1840215"/>
          </a:xfrm>
          <a:prstGeom prst="rect">
            <a:avLst/>
          </a:prstGeom>
          <a:noFill/>
        </p:spPr>
      </p:pic>
      <p:pic>
        <p:nvPicPr>
          <p:cNvPr id="29" name="Picture 13" descr="C:\Users\Student\Desktop\新增資料夾\html5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11560" y="548680"/>
            <a:ext cx="2003701" cy="1440160"/>
          </a:xfrm>
          <a:prstGeom prst="rect">
            <a:avLst/>
          </a:prstGeom>
          <a:noFill/>
        </p:spPr>
      </p:pic>
      <p:pic>
        <p:nvPicPr>
          <p:cNvPr id="30" name="Picture 16" descr="C:\Users\Student\Desktop\新增資料夾\eclipse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79512" y="2060848"/>
            <a:ext cx="2915816" cy="1769258"/>
          </a:xfrm>
          <a:prstGeom prst="rect">
            <a:avLst/>
          </a:prstGeom>
          <a:noFill/>
        </p:spPr>
      </p:pic>
      <p:pic>
        <p:nvPicPr>
          <p:cNvPr id="31" name="Picture 17" descr="C:\Users\Student\Desktop\新增資料夾\tomcat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347864" y="0"/>
            <a:ext cx="2844800" cy="1384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感謝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600" y="1628800"/>
            <a:ext cx="4114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dirty="0" smtClean="0"/>
              <a:t>馬全德   王憲春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蘇國鈞   王孝弘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劉翰卿   黃忠成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潘麗珍   邱華傑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陳奕兆   羅秀燕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陳銀華   劉菊秋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紀宜昕</a:t>
            </a:r>
            <a:endParaRPr lang="en-US" altLang="zh-TW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5868144" y="1628800"/>
            <a:ext cx="182614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/>
              <a:t>松凌科技</a:t>
            </a:r>
            <a:endParaRPr lang="en-US" altLang="zh-TW" sz="3200" dirty="0" smtClean="0"/>
          </a:p>
          <a:p>
            <a:pPr algn="ctr"/>
            <a:r>
              <a:rPr lang="en-US" altLang="zh-TW" sz="3200" dirty="0" smtClean="0"/>
              <a:t>Gary</a:t>
            </a:r>
          </a:p>
          <a:p>
            <a:pPr algn="ctr"/>
            <a:r>
              <a:rPr lang="en-US" altLang="zh-TW" sz="3200" dirty="0" smtClean="0"/>
              <a:t>David</a:t>
            </a:r>
          </a:p>
          <a:p>
            <a:pPr algn="ctr"/>
            <a:r>
              <a:rPr lang="en-US" altLang="zh-TW" sz="3200" dirty="0" smtClean="0"/>
              <a:t>Shark</a:t>
            </a:r>
          </a:p>
          <a:p>
            <a:pPr algn="ctr"/>
            <a:r>
              <a:rPr lang="en-US" altLang="zh-TW" sz="3200" dirty="0" smtClean="0"/>
              <a:t>Steven</a:t>
            </a:r>
          </a:p>
          <a:p>
            <a:pPr algn="ctr"/>
            <a:r>
              <a:rPr lang="en-US" altLang="zh-TW" sz="3200" dirty="0" smtClean="0"/>
              <a:t>Lion</a:t>
            </a:r>
          </a:p>
          <a:p>
            <a:pPr algn="ctr"/>
            <a:r>
              <a:rPr lang="en-US" altLang="zh-TW" sz="3200" dirty="0" smtClean="0"/>
              <a:t>Stacy</a:t>
            </a:r>
            <a:endParaRPr lang="zh-TW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119</Words>
  <Application>Microsoft Office PowerPoint</Application>
  <PresentationFormat>如螢幕大小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車險理賠系統</vt:lpstr>
      <vt:lpstr>緣起</vt:lpstr>
      <vt:lpstr>目的</vt:lpstr>
      <vt:lpstr>投影片 4</vt:lpstr>
      <vt:lpstr>資料驗證</vt:lpstr>
      <vt:lpstr>資料驗證</vt:lpstr>
      <vt:lpstr>投影片 7</vt:lpstr>
      <vt:lpstr>感謝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Student</dc:creator>
  <cp:lastModifiedBy>Student</cp:lastModifiedBy>
  <cp:revision>28</cp:revision>
  <dcterms:created xsi:type="dcterms:W3CDTF">2014-05-27T11:56:40Z</dcterms:created>
  <dcterms:modified xsi:type="dcterms:W3CDTF">2014-05-28T09:24:48Z</dcterms:modified>
</cp:coreProperties>
</file>