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88C0-84BF-40F5-AF37-0FCACB8EED1D}" type="datetimeFigureOut">
              <a:rPr lang="zh-TW" altLang="en-US" smtClean="0"/>
              <a:pPr/>
              <a:t>2014/5/28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8E7D-19B0-42C3-AEA4-6308E0FDBD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車險理賠系統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1043608" y="2924944"/>
            <a:ext cx="5072608" cy="2713856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dirty="0" smtClean="0"/>
              <a:t>組員：黃信康</a:t>
            </a:r>
            <a:endParaRPr lang="en-US" altLang="zh-TW" dirty="0"/>
          </a:p>
          <a:p>
            <a:pPr algn="l"/>
            <a:r>
              <a:rPr lang="zh-TW" altLang="en-US" dirty="0" smtClean="0"/>
              <a:t>　　　黃政怡</a:t>
            </a:r>
            <a:endParaRPr lang="en-US" altLang="zh-TW" dirty="0" smtClean="0"/>
          </a:p>
          <a:p>
            <a:pPr algn="l"/>
            <a:r>
              <a:rPr lang="zh-TW" altLang="en-US" dirty="0"/>
              <a:t>　</a:t>
            </a:r>
            <a:r>
              <a:rPr lang="zh-TW" altLang="en-US" dirty="0" smtClean="0"/>
              <a:t>　　陳貞瑋</a:t>
            </a:r>
            <a:endParaRPr lang="en-US" altLang="zh-TW" dirty="0" smtClean="0"/>
          </a:p>
          <a:p>
            <a:pPr algn="l"/>
            <a:r>
              <a:rPr lang="zh-TW" altLang="en-US" dirty="0"/>
              <a:t>　</a:t>
            </a:r>
            <a:r>
              <a:rPr lang="zh-TW" altLang="en-US" dirty="0" smtClean="0"/>
              <a:t>　　徐嘉若</a:t>
            </a:r>
            <a:endParaRPr lang="en-US" altLang="zh-TW" dirty="0"/>
          </a:p>
          <a:p>
            <a:pPr algn="l"/>
            <a:r>
              <a:rPr lang="zh-TW" altLang="en-US" dirty="0" smtClean="0"/>
              <a:t>　　　朱俊銘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32040" y="3284984"/>
            <a:ext cx="3839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tint val="75000"/>
                  </a:schemeClr>
                </a:solidFill>
              </a:rPr>
              <a:t>合作廠商</a:t>
            </a:r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    </a:t>
            </a:r>
            <a:r>
              <a:rPr lang="zh-TW" altLang="en-US" sz="3200" dirty="0">
                <a:solidFill>
                  <a:schemeClr val="tx1">
                    <a:tint val="75000"/>
                  </a:schemeClr>
                </a:solidFill>
              </a:rPr>
              <a:t>松凌科技</a:t>
            </a:r>
          </a:p>
        </p:txBody>
      </p:sp>
      <p:pic>
        <p:nvPicPr>
          <p:cNvPr id="1026" name="Picture 2" descr="C:\Users\Student\Desktop\新增資料夾\softlea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933056"/>
            <a:ext cx="3816424" cy="1105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C:\Users\Student\Desktop\h2datab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733256"/>
            <a:ext cx="1797943" cy="985175"/>
          </a:xfrm>
          <a:prstGeom prst="rect">
            <a:avLst/>
          </a:prstGeom>
          <a:noFill/>
        </p:spPr>
      </p:pic>
      <p:pic>
        <p:nvPicPr>
          <p:cNvPr id="2" name="Picture 2" descr="C:\Users\Student\Desktop\新增資料夾\mav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988840"/>
            <a:ext cx="2664296" cy="836465"/>
          </a:xfrm>
          <a:prstGeom prst="rect">
            <a:avLst/>
          </a:prstGeom>
          <a:noFill/>
        </p:spPr>
      </p:pic>
      <p:pic>
        <p:nvPicPr>
          <p:cNvPr id="2052" name="Picture 4" descr="C:\Users\Student\Desktop\新增資料夾\sv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332656"/>
            <a:ext cx="2246510" cy="1575044"/>
          </a:xfrm>
          <a:prstGeom prst="rect">
            <a:avLst/>
          </a:prstGeom>
          <a:noFill/>
        </p:spPr>
      </p:pic>
      <p:pic>
        <p:nvPicPr>
          <p:cNvPr id="2053" name="Picture 5" descr="C:\Users\Student\Desktop\新增資料夾\strusts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5946232"/>
            <a:ext cx="2326580" cy="911768"/>
          </a:xfrm>
          <a:prstGeom prst="rect">
            <a:avLst/>
          </a:prstGeom>
          <a:noFill/>
        </p:spPr>
      </p:pic>
      <p:pic>
        <p:nvPicPr>
          <p:cNvPr id="2054" name="Picture 6" descr="C:\Users\Student\Desktop\新增資料夾\spr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2996952"/>
            <a:ext cx="2448272" cy="1016264"/>
          </a:xfrm>
          <a:prstGeom prst="rect">
            <a:avLst/>
          </a:prstGeom>
          <a:noFill/>
        </p:spPr>
      </p:pic>
      <p:pic>
        <p:nvPicPr>
          <p:cNvPr id="2055" name="Picture 7" descr="C:\Users\Student\Desktop\新增資料夾\hibernat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4365104"/>
            <a:ext cx="2832298" cy="790409"/>
          </a:xfrm>
          <a:prstGeom prst="rect">
            <a:avLst/>
          </a:prstGeom>
          <a:noFill/>
        </p:spPr>
      </p:pic>
      <p:pic>
        <p:nvPicPr>
          <p:cNvPr id="2056" name="Picture 8" descr="C:\Users\Student\Desktop\新增資料夾\jquer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5373216"/>
            <a:ext cx="3312368" cy="988280"/>
          </a:xfrm>
          <a:prstGeom prst="rect">
            <a:avLst/>
          </a:prstGeom>
          <a:noFill/>
        </p:spPr>
      </p:pic>
      <p:pic>
        <p:nvPicPr>
          <p:cNvPr id="2057" name="Picture 9" descr="C:\Users\Student\Desktop\新增資料夾\ajax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19872" y="1124744"/>
            <a:ext cx="2664296" cy="1113593"/>
          </a:xfrm>
          <a:prstGeom prst="rect">
            <a:avLst/>
          </a:prstGeom>
          <a:noFill/>
        </p:spPr>
      </p:pic>
      <p:pic>
        <p:nvPicPr>
          <p:cNvPr id="2058" name="Picture 10" descr="C:\Users\Student\Desktop\新增資料夾\js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3861048"/>
            <a:ext cx="1663353" cy="1492961"/>
          </a:xfrm>
          <a:prstGeom prst="rect">
            <a:avLst/>
          </a:prstGeom>
          <a:noFill/>
        </p:spPr>
      </p:pic>
      <p:pic>
        <p:nvPicPr>
          <p:cNvPr id="2059" name="Picture 11" descr="C:\Users\Student\Desktop\新增資料夾\javascript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87824" y="4149080"/>
            <a:ext cx="2232248" cy="1720896"/>
          </a:xfrm>
          <a:prstGeom prst="rect">
            <a:avLst/>
          </a:prstGeom>
          <a:noFill/>
        </p:spPr>
      </p:pic>
      <p:pic>
        <p:nvPicPr>
          <p:cNvPr id="2060" name="Picture 12" descr="C:\Users\Student\Desktop\新增資料夾\java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15816" y="2276872"/>
            <a:ext cx="3143286" cy="1840215"/>
          </a:xfrm>
          <a:prstGeom prst="rect">
            <a:avLst/>
          </a:prstGeom>
          <a:noFill/>
        </p:spPr>
      </p:pic>
      <p:pic>
        <p:nvPicPr>
          <p:cNvPr id="2061" name="Picture 13" descr="C:\Users\Student\Desktop\新增資料夾\html5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1560" y="548680"/>
            <a:ext cx="2003701" cy="1440160"/>
          </a:xfrm>
          <a:prstGeom prst="rect">
            <a:avLst/>
          </a:prstGeom>
          <a:noFill/>
        </p:spPr>
      </p:pic>
      <p:pic>
        <p:nvPicPr>
          <p:cNvPr id="2064" name="Picture 16" descr="C:\Users\Student\Desktop\新增資料夾\eclipse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512" y="2060848"/>
            <a:ext cx="2915816" cy="1769258"/>
          </a:xfrm>
          <a:prstGeom prst="rect">
            <a:avLst/>
          </a:prstGeom>
          <a:noFill/>
        </p:spPr>
      </p:pic>
      <p:pic>
        <p:nvPicPr>
          <p:cNvPr id="2065" name="Picture 17" descr="C:\Users\Student\Desktop\新增資料夾\tomca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347864" y="0"/>
            <a:ext cx="2844800" cy="1384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tudent\Desktop\UseCase Diagram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-6350"/>
            <a:ext cx="6015038" cy="686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/>
              <a:t>馬全德  王憲春    松凌科技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蘇國鈞  王孝弘     </a:t>
            </a:r>
            <a:r>
              <a:rPr lang="en-US" altLang="zh-TW" dirty="0" smtClean="0"/>
              <a:t>Gary</a:t>
            </a:r>
          </a:p>
          <a:p>
            <a:pPr>
              <a:buNone/>
            </a:pPr>
            <a:r>
              <a:rPr lang="zh-TW" altLang="en-US" dirty="0" smtClean="0"/>
              <a:t>劉翰卿  黃忠？     </a:t>
            </a:r>
            <a:r>
              <a:rPr lang="en-US" altLang="zh-TW" dirty="0" smtClean="0"/>
              <a:t>David</a:t>
            </a:r>
          </a:p>
          <a:p>
            <a:pPr>
              <a:buNone/>
            </a:pPr>
            <a:r>
              <a:rPr lang="zh-TW" altLang="en-US" dirty="0" smtClean="0"/>
              <a:t>潘麗珍  邱華傑     </a:t>
            </a:r>
            <a:r>
              <a:rPr lang="en-US" altLang="zh-TW" dirty="0" smtClean="0"/>
              <a:t>Shark</a:t>
            </a:r>
          </a:p>
          <a:p>
            <a:pPr>
              <a:buNone/>
            </a:pPr>
            <a:r>
              <a:rPr lang="zh-TW" altLang="en-US" dirty="0" smtClean="0"/>
              <a:t>陳奕兆  羅秀燕     </a:t>
            </a:r>
            <a:r>
              <a:rPr lang="en-US" altLang="zh-TW" dirty="0" smtClean="0"/>
              <a:t>Steven</a:t>
            </a:r>
          </a:p>
          <a:p>
            <a:pPr>
              <a:buNone/>
            </a:pPr>
            <a:r>
              <a:rPr lang="zh-TW" altLang="en-US" dirty="0" smtClean="0"/>
              <a:t>陳銀華  劉菊秋     </a:t>
            </a:r>
            <a:r>
              <a:rPr lang="en-US" altLang="zh-TW" dirty="0" smtClean="0"/>
              <a:t>Lion</a:t>
            </a:r>
          </a:p>
          <a:p>
            <a:pPr>
              <a:buNone/>
            </a:pPr>
            <a:r>
              <a:rPr lang="zh-TW" altLang="en-US" dirty="0" smtClean="0"/>
              <a:t>紀宜昕                  </a:t>
            </a:r>
            <a:r>
              <a:rPr lang="en-US" altLang="zh-TW" dirty="0" smtClean="0"/>
              <a:t>Stacy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40</Words>
  <Application>Microsoft Office PowerPoint</Application>
  <PresentationFormat>如螢幕大小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車險理賠系統</vt:lpstr>
      <vt:lpstr>投影片 2</vt:lpstr>
      <vt:lpstr>投影片 3</vt:lpstr>
      <vt:lpstr>感謝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Student</dc:creator>
  <cp:lastModifiedBy>Student</cp:lastModifiedBy>
  <cp:revision>33</cp:revision>
  <dcterms:created xsi:type="dcterms:W3CDTF">2014-05-27T11:56:40Z</dcterms:created>
  <dcterms:modified xsi:type="dcterms:W3CDTF">2014-05-28T07:53:41Z</dcterms:modified>
</cp:coreProperties>
</file>