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18"/>
  </p:notesMasterIdLst>
  <p:sldIdLst>
    <p:sldId id="256" r:id="rId2"/>
    <p:sldId id="264" r:id="rId3"/>
    <p:sldId id="265" r:id="rId4"/>
    <p:sldId id="267" r:id="rId5"/>
    <p:sldId id="268" r:id="rId6"/>
    <p:sldId id="269" r:id="rId7"/>
    <p:sldId id="270" r:id="rId8"/>
    <p:sldId id="278" r:id="rId9"/>
    <p:sldId id="275" r:id="rId10"/>
    <p:sldId id="276" r:id="rId11"/>
    <p:sldId id="277" r:id="rId12"/>
    <p:sldId id="271" r:id="rId13"/>
    <p:sldId id="273" r:id="rId14"/>
    <p:sldId id="272" r:id="rId15"/>
    <p:sldId id="279" r:id="rId16"/>
    <p:sldId id="25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7F1AF-E536-4BE0-AA90-1865BD743F77}" type="doc">
      <dgm:prSet loTypeId="urn:microsoft.com/office/officeart/2005/8/layout/hProcess11" loCatId="process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357DE619-C200-4FEC-A9C4-63C45F0044FF}">
      <dgm:prSet phldrT="[文字]"/>
      <dgm:spPr/>
      <dgm:t>
        <a:bodyPr/>
        <a:lstStyle/>
        <a:p>
          <a:r>
            <a:rPr lang="zh-TW" altLang="en-US" dirty="0" smtClean="0"/>
            <a:t>分析需求</a:t>
          </a:r>
          <a:endParaRPr lang="zh-TW" altLang="en-US" dirty="0"/>
        </a:p>
      </dgm:t>
    </dgm:pt>
    <dgm:pt modelId="{87CC919C-81CD-4767-9140-1CF5425983D4}" type="parTrans" cxnId="{A869EE29-CE0A-495C-BF33-D929CAEC2894}">
      <dgm:prSet/>
      <dgm:spPr/>
      <dgm:t>
        <a:bodyPr/>
        <a:lstStyle/>
        <a:p>
          <a:endParaRPr lang="zh-TW" altLang="en-US"/>
        </a:p>
      </dgm:t>
    </dgm:pt>
    <dgm:pt modelId="{876935A7-9878-4FC4-9413-C46BB3FA9F8F}" type="sibTrans" cxnId="{A869EE29-CE0A-495C-BF33-D929CAEC2894}">
      <dgm:prSet/>
      <dgm:spPr/>
      <dgm:t>
        <a:bodyPr/>
        <a:lstStyle/>
        <a:p>
          <a:endParaRPr lang="zh-TW" altLang="en-US"/>
        </a:p>
      </dgm:t>
    </dgm:pt>
    <dgm:pt modelId="{DAC55A48-97B3-4292-9D8F-56895AB61B1A}">
      <dgm:prSet phldrT="[文字]"/>
      <dgm:spPr/>
      <dgm:t>
        <a:bodyPr/>
        <a:lstStyle/>
        <a:p>
          <a:r>
            <a:rPr lang="zh-TW" altLang="en-US" dirty="0" smtClean="0"/>
            <a:t>架構設計</a:t>
          </a:r>
          <a:endParaRPr lang="zh-TW" altLang="en-US" dirty="0"/>
        </a:p>
      </dgm:t>
    </dgm:pt>
    <dgm:pt modelId="{D32B6E63-5DB8-406C-BD09-921283485FC2}" type="parTrans" cxnId="{C92F3E99-90AB-4365-9163-7B7E34CE580A}">
      <dgm:prSet/>
      <dgm:spPr/>
      <dgm:t>
        <a:bodyPr/>
        <a:lstStyle/>
        <a:p>
          <a:endParaRPr lang="zh-TW" altLang="en-US"/>
        </a:p>
      </dgm:t>
    </dgm:pt>
    <dgm:pt modelId="{76D1A1D8-E658-477C-9356-28F6B54AD82C}" type="sibTrans" cxnId="{C92F3E99-90AB-4365-9163-7B7E34CE580A}">
      <dgm:prSet/>
      <dgm:spPr/>
      <dgm:t>
        <a:bodyPr/>
        <a:lstStyle/>
        <a:p>
          <a:endParaRPr lang="zh-TW" altLang="en-US"/>
        </a:p>
      </dgm:t>
    </dgm:pt>
    <dgm:pt modelId="{B333B472-7EF6-4851-8E09-A93BA52E544B}">
      <dgm:prSet phldrT="[文字]"/>
      <dgm:spPr/>
      <dgm:t>
        <a:bodyPr/>
        <a:lstStyle/>
        <a:p>
          <a:r>
            <a:rPr lang="zh-TW" altLang="en-US" dirty="0" smtClean="0"/>
            <a:t>程式編撰</a:t>
          </a:r>
          <a:endParaRPr lang="zh-TW" altLang="en-US" dirty="0"/>
        </a:p>
      </dgm:t>
    </dgm:pt>
    <dgm:pt modelId="{988FB515-D7BB-405B-A9A5-46F5A8757173}" type="parTrans" cxnId="{427A3DB0-CC3B-43A0-B0FD-9A8D13C831E8}">
      <dgm:prSet/>
      <dgm:spPr/>
      <dgm:t>
        <a:bodyPr/>
        <a:lstStyle/>
        <a:p>
          <a:endParaRPr lang="zh-TW" altLang="en-US"/>
        </a:p>
      </dgm:t>
    </dgm:pt>
    <dgm:pt modelId="{E8B11369-E390-4ABC-A058-0B3BB2613906}" type="sibTrans" cxnId="{427A3DB0-CC3B-43A0-B0FD-9A8D13C831E8}">
      <dgm:prSet/>
      <dgm:spPr/>
      <dgm:t>
        <a:bodyPr/>
        <a:lstStyle/>
        <a:p>
          <a:endParaRPr lang="zh-TW" altLang="en-US"/>
        </a:p>
      </dgm:t>
    </dgm:pt>
    <dgm:pt modelId="{8CEF89BB-38FC-42D6-AD09-D8C10B538D93}">
      <dgm:prSet phldrT="[文字]"/>
      <dgm:spPr/>
      <dgm:t>
        <a:bodyPr/>
        <a:lstStyle/>
        <a:p>
          <a:r>
            <a:rPr lang="zh-TW" altLang="en-US" dirty="0" smtClean="0"/>
            <a:t>系統測試</a:t>
          </a:r>
          <a:endParaRPr lang="zh-TW" altLang="en-US" dirty="0"/>
        </a:p>
      </dgm:t>
    </dgm:pt>
    <dgm:pt modelId="{A6FCEC04-FF9C-4A78-B485-001C8B7134BA}" type="parTrans" cxnId="{3F7A5ED0-50DE-491F-880B-64E575BF7C88}">
      <dgm:prSet/>
      <dgm:spPr/>
      <dgm:t>
        <a:bodyPr/>
        <a:lstStyle/>
        <a:p>
          <a:endParaRPr lang="zh-TW" altLang="en-US"/>
        </a:p>
      </dgm:t>
    </dgm:pt>
    <dgm:pt modelId="{856B6F24-AF8E-4C2E-AAEC-055C07536666}" type="sibTrans" cxnId="{3F7A5ED0-50DE-491F-880B-64E575BF7C88}">
      <dgm:prSet/>
      <dgm:spPr/>
      <dgm:t>
        <a:bodyPr/>
        <a:lstStyle/>
        <a:p>
          <a:endParaRPr lang="zh-TW" altLang="en-US"/>
        </a:p>
      </dgm:t>
    </dgm:pt>
    <dgm:pt modelId="{FD5A44A6-3842-42B9-B4F5-B80EF34412FD}">
      <dgm:prSet phldrT="[文字]"/>
      <dgm:spPr/>
      <dgm:t>
        <a:bodyPr/>
        <a:lstStyle/>
        <a:p>
          <a:r>
            <a:rPr lang="zh-TW" altLang="en-US" dirty="0" smtClean="0"/>
            <a:t>上線維護</a:t>
          </a:r>
          <a:endParaRPr lang="zh-TW" altLang="en-US" dirty="0"/>
        </a:p>
      </dgm:t>
    </dgm:pt>
    <dgm:pt modelId="{E9E7BCED-72AF-4EFE-B650-D1FD34C41E60}" type="parTrans" cxnId="{8A5BA903-1C94-475E-AA24-2757030B6FB4}">
      <dgm:prSet/>
      <dgm:spPr/>
      <dgm:t>
        <a:bodyPr/>
        <a:lstStyle/>
        <a:p>
          <a:endParaRPr lang="zh-TW" altLang="en-US"/>
        </a:p>
      </dgm:t>
    </dgm:pt>
    <dgm:pt modelId="{482BB0B0-C1CF-452E-B975-B5AD57476B12}" type="sibTrans" cxnId="{8A5BA903-1C94-475E-AA24-2757030B6FB4}">
      <dgm:prSet/>
      <dgm:spPr/>
      <dgm:t>
        <a:bodyPr/>
        <a:lstStyle/>
        <a:p>
          <a:endParaRPr lang="zh-TW" altLang="en-US"/>
        </a:p>
      </dgm:t>
    </dgm:pt>
    <dgm:pt modelId="{513F402D-9193-4B16-8BD5-03504FC9D767}" type="pres">
      <dgm:prSet presAssocID="{96B7F1AF-E536-4BE0-AA90-1865BD743F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55F23E4-4902-4E29-B3F5-12EFEBDA0A31}" type="pres">
      <dgm:prSet presAssocID="{96B7F1AF-E536-4BE0-AA90-1865BD743F77}" presName="arrow" presStyleLbl="bgShp" presStyleIdx="0" presStyleCnt="1"/>
      <dgm:spPr/>
      <dgm:t>
        <a:bodyPr/>
        <a:lstStyle/>
        <a:p>
          <a:endParaRPr lang="zh-TW" altLang="en-US"/>
        </a:p>
      </dgm:t>
    </dgm:pt>
    <dgm:pt modelId="{DBBC085E-E9E5-4534-8C1D-15215247980C}" type="pres">
      <dgm:prSet presAssocID="{96B7F1AF-E536-4BE0-AA90-1865BD743F77}" presName="points" presStyleCnt="0"/>
      <dgm:spPr/>
      <dgm:t>
        <a:bodyPr/>
        <a:lstStyle/>
        <a:p>
          <a:endParaRPr lang="zh-TW" altLang="en-US"/>
        </a:p>
      </dgm:t>
    </dgm:pt>
    <dgm:pt modelId="{D76243A2-C63F-4C8D-9546-46AA502163CD}" type="pres">
      <dgm:prSet presAssocID="{357DE619-C200-4FEC-A9C4-63C45F0044FF}" presName="compositeA" presStyleCnt="0"/>
      <dgm:spPr/>
      <dgm:t>
        <a:bodyPr/>
        <a:lstStyle/>
        <a:p>
          <a:endParaRPr lang="zh-TW" altLang="en-US"/>
        </a:p>
      </dgm:t>
    </dgm:pt>
    <dgm:pt modelId="{82E451F7-E323-4CB3-A306-96287B2EB87E}" type="pres">
      <dgm:prSet presAssocID="{357DE619-C200-4FEC-A9C4-63C45F0044FF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6C17B6C-003B-40C9-96FC-88D077D2A301}" type="pres">
      <dgm:prSet presAssocID="{357DE619-C200-4FEC-A9C4-63C45F0044FF}" presName="circleA" presStyleLbl="node1" presStyleIdx="0" presStyleCnt="5"/>
      <dgm:spPr/>
      <dgm:t>
        <a:bodyPr/>
        <a:lstStyle/>
        <a:p>
          <a:endParaRPr lang="zh-TW" altLang="en-US"/>
        </a:p>
      </dgm:t>
    </dgm:pt>
    <dgm:pt modelId="{6289023B-42CD-4EA9-AEF8-9F0883C4ECA5}" type="pres">
      <dgm:prSet presAssocID="{357DE619-C200-4FEC-A9C4-63C45F0044FF}" presName="spaceA" presStyleCnt="0"/>
      <dgm:spPr/>
      <dgm:t>
        <a:bodyPr/>
        <a:lstStyle/>
        <a:p>
          <a:endParaRPr lang="zh-TW" altLang="en-US"/>
        </a:p>
      </dgm:t>
    </dgm:pt>
    <dgm:pt modelId="{35085158-21DB-483F-A687-00BF2DF2323F}" type="pres">
      <dgm:prSet presAssocID="{876935A7-9878-4FC4-9413-C46BB3FA9F8F}" presName="space" presStyleCnt="0"/>
      <dgm:spPr/>
      <dgm:t>
        <a:bodyPr/>
        <a:lstStyle/>
        <a:p>
          <a:endParaRPr lang="zh-TW" altLang="en-US"/>
        </a:p>
      </dgm:t>
    </dgm:pt>
    <dgm:pt modelId="{CC9E5E55-6241-482D-A7F8-789C4B3494E7}" type="pres">
      <dgm:prSet presAssocID="{DAC55A48-97B3-4292-9D8F-56895AB61B1A}" presName="compositeB" presStyleCnt="0"/>
      <dgm:spPr/>
      <dgm:t>
        <a:bodyPr/>
        <a:lstStyle/>
        <a:p>
          <a:endParaRPr lang="zh-TW" altLang="en-US"/>
        </a:p>
      </dgm:t>
    </dgm:pt>
    <dgm:pt modelId="{8CD03C77-C0D2-41A6-A423-0F04325C80B5}" type="pres">
      <dgm:prSet presAssocID="{DAC55A48-97B3-4292-9D8F-56895AB61B1A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0B4B09-F292-479B-A3CD-4E1A65C4A84E}" type="pres">
      <dgm:prSet presAssocID="{DAC55A48-97B3-4292-9D8F-56895AB61B1A}" presName="circleB" presStyleLbl="node1" presStyleIdx="1" presStyleCnt="5"/>
      <dgm:spPr/>
      <dgm:t>
        <a:bodyPr/>
        <a:lstStyle/>
        <a:p>
          <a:endParaRPr lang="zh-TW" altLang="en-US"/>
        </a:p>
      </dgm:t>
    </dgm:pt>
    <dgm:pt modelId="{C103F16E-50B6-47D8-93F6-E69921AEFA0C}" type="pres">
      <dgm:prSet presAssocID="{DAC55A48-97B3-4292-9D8F-56895AB61B1A}" presName="spaceB" presStyleCnt="0"/>
      <dgm:spPr/>
      <dgm:t>
        <a:bodyPr/>
        <a:lstStyle/>
        <a:p>
          <a:endParaRPr lang="zh-TW" altLang="en-US"/>
        </a:p>
      </dgm:t>
    </dgm:pt>
    <dgm:pt modelId="{C8190E11-5706-4047-B69C-CC36C36467F3}" type="pres">
      <dgm:prSet presAssocID="{76D1A1D8-E658-477C-9356-28F6B54AD82C}" presName="space" presStyleCnt="0"/>
      <dgm:spPr/>
      <dgm:t>
        <a:bodyPr/>
        <a:lstStyle/>
        <a:p>
          <a:endParaRPr lang="zh-TW" altLang="en-US"/>
        </a:p>
      </dgm:t>
    </dgm:pt>
    <dgm:pt modelId="{154B5498-09E5-4654-998D-A2A6F95B8D41}" type="pres">
      <dgm:prSet presAssocID="{B333B472-7EF6-4851-8E09-A93BA52E544B}" presName="compositeA" presStyleCnt="0"/>
      <dgm:spPr/>
      <dgm:t>
        <a:bodyPr/>
        <a:lstStyle/>
        <a:p>
          <a:endParaRPr lang="zh-TW" altLang="en-US"/>
        </a:p>
      </dgm:t>
    </dgm:pt>
    <dgm:pt modelId="{5A68310C-B4DB-4290-93A6-332F5DBB584B}" type="pres">
      <dgm:prSet presAssocID="{B333B472-7EF6-4851-8E09-A93BA52E544B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5444BC-372F-41F0-ADF5-7FAE6862D6FA}" type="pres">
      <dgm:prSet presAssocID="{B333B472-7EF6-4851-8E09-A93BA52E544B}" presName="circleA" presStyleLbl="node1" presStyleIdx="2" presStyleCnt="5"/>
      <dgm:spPr/>
      <dgm:t>
        <a:bodyPr/>
        <a:lstStyle/>
        <a:p>
          <a:endParaRPr lang="zh-TW" altLang="en-US"/>
        </a:p>
      </dgm:t>
    </dgm:pt>
    <dgm:pt modelId="{2EBBE955-A365-4B2C-B91A-8F4FBE4120E8}" type="pres">
      <dgm:prSet presAssocID="{B333B472-7EF6-4851-8E09-A93BA52E544B}" presName="spaceA" presStyleCnt="0"/>
      <dgm:spPr/>
      <dgm:t>
        <a:bodyPr/>
        <a:lstStyle/>
        <a:p>
          <a:endParaRPr lang="zh-TW" altLang="en-US"/>
        </a:p>
      </dgm:t>
    </dgm:pt>
    <dgm:pt modelId="{28981FB7-FD6C-459D-A044-CBA6EC766FC8}" type="pres">
      <dgm:prSet presAssocID="{E8B11369-E390-4ABC-A058-0B3BB2613906}" presName="space" presStyleCnt="0"/>
      <dgm:spPr/>
      <dgm:t>
        <a:bodyPr/>
        <a:lstStyle/>
        <a:p>
          <a:endParaRPr lang="zh-TW" altLang="en-US"/>
        </a:p>
      </dgm:t>
    </dgm:pt>
    <dgm:pt modelId="{35057FFF-E283-49D1-98FD-1D349264E4B2}" type="pres">
      <dgm:prSet presAssocID="{8CEF89BB-38FC-42D6-AD09-D8C10B538D93}" presName="compositeB" presStyleCnt="0"/>
      <dgm:spPr/>
      <dgm:t>
        <a:bodyPr/>
        <a:lstStyle/>
        <a:p>
          <a:endParaRPr lang="zh-TW" altLang="en-US"/>
        </a:p>
      </dgm:t>
    </dgm:pt>
    <dgm:pt modelId="{CE006B6E-C062-4F1D-9CB3-16A9779C8D1D}" type="pres">
      <dgm:prSet presAssocID="{8CEF89BB-38FC-42D6-AD09-D8C10B538D93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FE5198-5987-48B1-824C-10B958BD5D49}" type="pres">
      <dgm:prSet presAssocID="{8CEF89BB-38FC-42D6-AD09-D8C10B538D93}" presName="circleB" presStyleLbl="node1" presStyleIdx="3" presStyleCnt="5"/>
      <dgm:spPr/>
      <dgm:t>
        <a:bodyPr/>
        <a:lstStyle/>
        <a:p>
          <a:endParaRPr lang="zh-TW" altLang="en-US"/>
        </a:p>
      </dgm:t>
    </dgm:pt>
    <dgm:pt modelId="{3CC2CDF6-AE5F-46E6-9337-9E5F60032D1A}" type="pres">
      <dgm:prSet presAssocID="{8CEF89BB-38FC-42D6-AD09-D8C10B538D93}" presName="spaceB" presStyleCnt="0"/>
      <dgm:spPr/>
      <dgm:t>
        <a:bodyPr/>
        <a:lstStyle/>
        <a:p>
          <a:endParaRPr lang="zh-TW" altLang="en-US"/>
        </a:p>
      </dgm:t>
    </dgm:pt>
    <dgm:pt modelId="{A7D12505-EFFF-45EC-89DE-140F682D0C61}" type="pres">
      <dgm:prSet presAssocID="{856B6F24-AF8E-4C2E-AAEC-055C07536666}" presName="space" presStyleCnt="0"/>
      <dgm:spPr/>
      <dgm:t>
        <a:bodyPr/>
        <a:lstStyle/>
        <a:p>
          <a:endParaRPr lang="zh-TW" altLang="en-US"/>
        </a:p>
      </dgm:t>
    </dgm:pt>
    <dgm:pt modelId="{3A527237-F707-4645-A0E6-CEE3F62A163D}" type="pres">
      <dgm:prSet presAssocID="{FD5A44A6-3842-42B9-B4F5-B80EF34412FD}" presName="compositeA" presStyleCnt="0"/>
      <dgm:spPr/>
      <dgm:t>
        <a:bodyPr/>
        <a:lstStyle/>
        <a:p>
          <a:endParaRPr lang="zh-TW" altLang="en-US"/>
        </a:p>
      </dgm:t>
    </dgm:pt>
    <dgm:pt modelId="{FA6C8881-64F3-4352-92BD-DD16ED48CF69}" type="pres">
      <dgm:prSet presAssocID="{FD5A44A6-3842-42B9-B4F5-B80EF34412F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98F315-38C7-4B18-BBE0-DDD8DE933B6A}" type="pres">
      <dgm:prSet presAssocID="{FD5A44A6-3842-42B9-B4F5-B80EF34412FD}" presName="circleA" presStyleLbl="node1" presStyleIdx="4" presStyleCnt="5"/>
      <dgm:spPr/>
      <dgm:t>
        <a:bodyPr/>
        <a:lstStyle/>
        <a:p>
          <a:endParaRPr lang="zh-TW" altLang="en-US"/>
        </a:p>
      </dgm:t>
    </dgm:pt>
    <dgm:pt modelId="{3FC7A734-427E-4F1A-B9B8-0771F40BE374}" type="pres">
      <dgm:prSet presAssocID="{FD5A44A6-3842-42B9-B4F5-B80EF34412FD}" presName="spaceA" presStyleCnt="0"/>
      <dgm:spPr/>
      <dgm:t>
        <a:bodyPr/>
        <a:lstStyle/>
        <a:p>
          <a:endParaRPr lang="zh-TW" altLang="en-US"/>
        </a:p>
      </dgm:t>
    </dgm:pt>
  </dgm:ptLst>
  <dgm:cxnLst>
    <dgm:cxn modelId="{513C598D-6ACA-449B-91CE-8C95FFC5ADA5}" type="presOf" srcId="{FD5A44A6-3842-42B9-B4F5-B80EF34412FD}" destId="{FA6C8881-64F3-4352-92BD-DD16ED48CF69}" srcOrd="0" destOrd="0" presId="urn:microsoft.com/office/officeart/2005/8/layout/hProcess11"/>
    <dgm:cxn modelId="{8A5BA903-1C94-475E-AA24-2757030B6FB4}" srcId="{96B7F1AF-E536-4BE0-AA90-1865BD743F77}" destId="{FD5A44A6-3842-42B9-B4F5-B80EF34412FD}" srcOrd="4" destOrd="0" parTransId="{E9E7BCED-72AF-4EFE-B650-D1FD34C41E60}" sibTransId="{482BB0B0-C1CF-452E-B975-B5AD57476B12}"/>
    <dgm:cxn modelId="{3F7A5ED0-50DE-491F-880B-64E575BF7C88}" srcId="{96B7F1AF-E536-4BE0-AA90-1865BD743F77}" destId="{8CEF89BB-38FC-42D6-AD09-D8C10B538D93}" srcOrd="3" destOrd="0" parTransId="{A6FCEC04-FF9C-4A78-B485-001C8B7134BA}" sibTransId="{856B6F24-AF8E-4C2E-AAEC-055C07536666}"/>
    <dgm:cxn modelId="{85382802-9B29-446B-A433-4797759C8062}" type="presOf" srcId="{B333B472-7EF6-4851-8E09-A93BA52E544B}" destId="{5A68310C-B4DB-4290-93A6-332F5DBB584B}" srcOrd="0" destOrd="0" presId="urn:microsoft.com/office/officeart/2005/8/layout/hProcess11"/>
    <dgm:cxn modelId="{55879E8E-702F-4790-A2B8-A7F4FB3D40E3}" type="presOf" srcId="{96B7F1AF-E536-4BE0-AA90-1865BD743F77}" destId="{513F402D-9193-4B16-8BD5-03504FC9D767}" srcOrd="0" destOrd="0" presId="urn:microsoft.com/office/officeart/2005/8/layout/hProcess11"/>
    <dgm:cxn modelId="{427A3DB0-CC3B-43A0-B0FD-9A8D13C831E8}" srcId="{96B7F1AF-E536-4BE0-AA90-1865BD743F77}" destId="{B333B472-7EF6-4851-8E09-A93BA52E544B}" srcOrd="2" destOrd="0" parTransId="{988FB515-D7BB-405B-A9A5-46F5A8757173}" sibTransId="{E8B11369-E390-4ABC-A058-0B3BB2613906}"/>
    <dgm:cxn modelId="{3BFC62CB-27C6-4674-91CF-353041181E6E}" type="presOf" srcId="{DAC55A48-97B3-4292-9D8F-56895AB61B1A}" destId="{8CD03C77-C0D2-41A6-A423-0F04325C80B5}" srcOrd="0" destOrd="0" presId="urn:microsoft.com/office/officeart/2005/8/layout/hProcess11"/>
    <dgm:cxn modelId="{359637BC-2B08-4CE6-88A9-EBD592183DE4}" type="presOf" srcId="{357DE619-C200-4FEC-A9C4-63C45F0044FF}" destId="{82E451F7-E323-4CB3-A306-96287B2EB87E}" srcOrd="0" destOrd="0" presId="urn:microsoft.com/office/officeart/2005/8/layout/hProcess11"/>
    <dgm:cxn modelId="{A869EE29-CE0A-495C-BF33-D929CAEC2894}" srcId="{96B7F1AF-E536-4BE0-AA90-1865BD743F77}" destId="{357DE619-C200-4FEC-A9C4-63C45F0044FF}" srcOrd="0" destOrd="0" parTransId="{87CC919C-81CD-4767-9140-1CF5425983D4}" sibTransId="{876935A7-9878-4FC4-9413-C46BB3FA9F8F}"/>
    <dgm:cxn modelId="{C92F3E99-90AB-4365-9163-7B7E34CE580A}" srcId="{96B7F1AF-E536-4BE0-AA90-1865BD743F77}" destId="{DAC55A48-97B3-4292-9D8F-56895AB61B1A}" srcOrd="1" destOrd="0" parTransId="{D32B6E63-5DB8-406C-BD09-921283485FC2}" sibTransId="{76D1A1D8-E658-477C-9356-28F6B54AD82C}"/>
    <dgm:cxn modelId="{E738B36A-64AB-4CDC-8E51-AB71E6966720}" type="presOf" srcId="{8CEF89BB-38FC-42D6-AD09-D8C10B538D93}" destId="{CE006B6E-C062-4F1D-9CB3-16A9779C8D1D}" srcOrd="0" destOrd="0" presId="urn:microsoft.com/office/officeart/2005/8/layout/hProcess11"/>
    <dgm:cxn modelId="{48E3C8C0-A91B-46A6-B066-D763BBCDE724}" type="presParOf" srcId="{513F402D-9193-4B16-8BD5-03504FC9D767}" destId="{E55F23E4-4902-4E29-B3F5-12EFEBDA0A31}" srcOrd="0" destOrd="0" presId="urn:microsoft.com/office/officeart/2005/8/layout/hProcess11"/>
    <dgm:cxn modelId="{0799387B-1F61-4722-92C8-961B452B2BE1}" type="presParOf" srcId="{513F402D-9193-4B16-8BD5-03504FC9D767}" destId="{DBBC085E-E9E5-4534-8C1D-15215247980C}" srcOrd="1" destOrd="0" presId="urn:microsoft.com/office/officeart/2005/8/layout/hProcess11"/>
    <dgm:cxn modelId="{F8A9733B-11DA-48C9-AD8F-EA8F12D2BBC0}" type="presParOf" srcId="{DBBC085E-E9E5-4534-8C1D-15215247980C}" destId="{D76243A2-C63F-4C8D-9546-46AA502163CD}" srcOrd="0" destOrd="0" presId="urn:microsoft.com/office/officeart/2005/8/layout/hProcess11"/>
    <dgm:cxn modelId="{86CF9ADC-F43D-4923-8A51-3928F88A5D1D}" type="presParOf" srcId="{D76243A2-C63F-4C8D-9546-46AA502163CD}" destId="{82E451F7-E323-4CB3-A306-96287B2EB87E}" srcOrd="0" destOrd="0" presId="urn:microsoft.com/office/officeart/2005/8/layout/hProcess11"/>
    <dgm:cxn modelId="{1594D562-0320-406E-86CD-3FA3FABA3117}" type="presParOf" srcId="{D76243A2-C63F-4C8D-9546-46AA502163CD}" destId="{76C17B6C-003B-40C9-96FC-88D077D2A301}" srcOrd="1" destOrd="0" presId="urn:microsoft.com/office/officeart/2005/8/layout/hProcess11"/>
    <dgm:cxn modelId="{FDA18490-16BB-4C5B-B57B-DF2CDF76526B}" type="presParOf" srcId="{D76243A2-C63F-4C8D-9546-46AA502163CD}" destId="{6289023B-42CD-4EA9-AEF8-9F0883C4ECA5}" srcOrd="2" destOrd="0" presId="urn:microsoft.com/office/officeart/2005/8/layout/hProcess11"/>
    <dgm:cxn modelId="{91584912-5D61-4E09-A791-34770507AA5D}" type="presParOf" srcId="{DBBC085E-E9E5-4534-8C1D-15215247980C}" destId="{35085158-21DB-483F-A687-00BF2DF2323F}" srcOrd="1" destOrd="0" presId="urn:microsoft.com/office/officeart/2005/8/layout/hProcess11"/>
    <dgm:cxn modelId="{14291769-61A2-4E9A-A9CF-5F1740F0945B}" type="presParOf" srcId="{DBBC085E-E9E5-4534-8C1D-15215247980C}" destId="{CC9E5E55-6241-482D-A7F8-789C4B3494E7}" srcOrd="2" destOrd="0" presId="urn:microsoft.com/office/officeart/2005/8/layout/hProcess11"/>
    <dgm:cxn modelId="{9DC79E2D-DA62-4751-B665-9893CA04BA41}" type="presParOf" srcId="{CC9E5E55-6241-482D-A7F8-789C4B3494E7}" destId="{8CD03C77-C0D2-41A6-A423-0F04325C80B5}" srcOrd="0" destOrd="0" presId="urn:microsoft.com/office/officeart/2005/8/layout/hProcess11"/>
    <dgm:cxn modelId="{AB1B876D-6538-483A-AFCA-A2C8E2EE5DDD}" type="presParOf" srcId="{CC9E5E55-6241-482D-A7F8-789C4B3494E7}" destId="{F40B4B09-F292-479B-A3CD-4E1A65C4A84E}" srcOrd="1" destOrd="0" presId="urn:microsoft.com/office/officeart/2005/8/layout/hProcess11"/>
    <dgm:cxn modelId="{3C0754F5-1519-42BB-A9C1-3F13A4206FCC}" type="presParOf" srcId="{CC9E5E55-6241-482D-A7F8-789C4B3494E7}" destId="{C103F16E-50B6-47D8-93F6-E69921AEFA0C}" srcOrd="2" destOrd="0" presId="urn:microsoft.com/office/officeart/2005/8/layout/hProcess11"/>
    <dgm:cxn modelId="{2B08F50E-352D-47FA-9871-58719EF5600E}" type="presParOf" srcId="{DBBC085E-E9E5-4534-8C1D-15215247980C}" destId="{C8190E11-5706-4047-B69C-CC36C36467F3}" srcOrd="3" destOrd="0" presId="urn:microsoft.com/office/officeart/2005/8/layout/hProcess11"/>
    <dgm:cxn modelId="{9ABBE4A2-4149-4FBC-ACA6-18F577B4DC5A}" type="presParOf" srcId="{DBBC085E-E9E5-4534-8C1D-15215247980C}" destId="{154B5498-09E5-4654-998D-A2A6F95B8D41}" srcOrd="4" destOrd="0" presId="urn:microsoft.com/office/officeart/2005/8/layout/hProcess11"/>
    <dgm:cxn modelId="{4AAB8EED-263C-401C-856B-B0EFC4BDA342}" type="presParOf" srcId="{154B5498-09E5-4654-998D-A2A6F95B8D41}" destId="{5A68310C-B4DB-4290-93A6-332F5DBB584B}" srcOrd="0" destOrd="0" presId="urn:microsoft.com/office/officeart/2005/8/layout/hProcess11"/>
    <dgm:cxn modelId="{15A21E11-DFA7-43D8-90D2-F7BDDD502C22}" type="presParOf" srcId="{154B5498-09E5-4654-998D-A2A6F95B8D41}" destId="{FF5444BC-372F-41F0-ADF5-7FAE6862D6FA}" srcOrd="1" destOrd="0" presId="urn:microsoft.com/office/officeart/2005/8/layout/hProcess11"/>
    <dgm:cxn modelId="{860EA0C2-B728-4B73-95BF-4E66F7E9583E}" type="presParOf" srcId="{154B5498-09E5-4654-998D-A2A6F95B8D41}" destId="{2EBBE955-A365-4B2C-B91A-8F4FBE4120E8}" srcOrd="2" destOrd="0" presId="urn:microsoft.com/office/officeart/2005/8/layout/hProcess11"/>
    <dgm:cxn modelId="{F7E11DEF-4282-46BB-ABDF-356A746B6195}" type="presParOf" srcId="{DBBC085E-E9E5-4534-8C1D-15215247980C}" destId="{28981FB7-FD6C-459D-A044-CBA6EC766FC8}" srcOrd="5" destOrd="0" presId="urn:microsoft.com/office/officeart/2005/8/layout/hProcess11"/>
    <dgm:cxn modelId="{3C898DD4-49A4-44C9-B53A-FAD401627113}" type="presParOf" srcId="{DBBC085E-E9E5-4534-8C1D-15215247980C}" destId="{35057FFF-E283-49D1-98FD-1D349264E4B2}" srcOrd="6" destOrd="0" presId="urn:microsoft.com/office/officeart/2005/8/layout/hProcess11"/>
    <dgm:cxn modelId="{54B6550D-26A6-4A5B-B534-B5510C914368}" type="presParOf" srcId="{35057FFF-E283-49D1-98FD-1D349264E4B2}" destId="{CE006B6E-C062-4F1D-9CB3-16A9779C8D1D}" srcOrd="0" destOrd="0" presId="urn:microsoft.com/office/officeart/2005/8/layout/hProcess11"/>
    <dgm:cxn modelId="{A09B12E6-B977-47E9-92C5-77B96AD3A332}" type="presParOf" srcId="{35057FFF-E283-49D1-98FD-1D349264E4B2}" destId="{4CFE5198-5987-48B1-824C-10B958BD5D49}" srcOrd="1" destOrd="0" presId="urn:microsoft.com/office/officeart/2005/8/layout/hProcess11"/>
    <dgm:cxn modelId="{7B0D6BAC-9FB3-458F-86DC-0A4DEFE9E480}" type="presParOf" srcId="{35057FFF-E283-49D1-98FD-1D349264E4B2}" destId="{3CC2CDF6-AE5F-46E6-9337-9E5F60032D1A}" srcOrd="2" destOrd="0" presId="urn:microsoft.com/office/officeart/2005/8/layout/hProcess11"/>
    <dgm:cxn modelId="{83AD72B4-580C-4603-8AFD-9FF815ECC4EE}" type="presParOf" srcId="{DBBC085E-E9E5-4534-8C1D-15215247980C}" destId="{A7D12505-EFFF-45EC-89DE-140F682D0C61}" srcOrd="7" destOrd="0" presId="urn:microsoft.com/office/officeart/2005/8/layout/hProcess11"/>
    <dgm:cxn modelId="{3A5BA47D-EBD9-4DB1-92F4-628EAA24C02C}" type="presParOf" srcId="{DBBC085E-E9E5-4534-8C1D-15215247980C}" destId="{3A527237-F707-4645-A0E6-CEE3F62A163D}" srcOrd="8" destOrd="0" presId="urn:microsoft.com/office/officeart/2005/8/layout/hProcess11"/>
    <dgm:cxn modelId="{3D0F6623-4C69-43C9-965E-B6AB8EDC9FAB}" type="presParOf" srcId="{3A527237-F707-4645-A0E6-CEE3F62A163D}" destId="{FA6C8881-64F3-4352-92BD-DD16ED48CF69}" srcOrd="0" destOrd="0" presId="urn:microsoft.com/office/officeart/2005/8/layout/hProcess11"/>
    <dgm:cxn modelId="{B502423D-0BB2-4DB9-B031-15808CEA4350}" type="presParOf" srcId="{3A527237-F707-4645-A0E6-CEE3F62A163D}" destId="{8D98F315-38C7-4B18-BBE0-DDD8DE933B6A}" srcOrd="1" destOrd="0" presId="urn:microsoft.com/office/officeart/2005/8/layout/hProcess11"/>
    <dgm:cxn modelId="{7541A349-9142-454E-994C-AC32B098F5AB}" type="presParOf" srcId="{3A527237-F707-4645-A0E6-CEE3F62A163D}" destId="{3FC7A734-427E-4F1A-B9B8-0771F40BE37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5F23E4-4902-4E29-B3F5-12EFEBDA0A31}">
      <dsp:nvSpPr>
        <dsp:cNvPr id="0" name=""/>
        <dsp:cNvSpPr/>
      </dsp:nvSpPr>
      <dsp:spPr>
        <a:xfrm>
          <a:off x="0" y="1219199"/>
          <a:ext cx="6096000" cy="1625600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E451F7-E323-4CB3-A306-96287B2EB87E}">
      <dsp:nvSpPr>
        <dsp:cNvPr id="0" name=""/>
        <dsp:cNvSpPr/>
      </dsp:nvSpPr>
      <dsp:spPr>
        <a:xfrm>
          <a:off x="2411" y="0"/>
          <a:ext cx="1054149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分析需求</a:t>
          </a:r>
          <a:endParaRPr lang="zh-TW" altLang="en-US" sz="2600" kern="1200" dirty="0"/>
        </a:p>
      </dsp:txBody>
      <dsp:txXfrm>
        <a:off x="2411" y="0"/>
        <a:ext cx="1054149" cy="1625600"/>
      </dsp:txXfrm>
    </dsp:sp>
    <dsp:sp modelId="{76C17B6C-003B-40C9-96FC-88D077D2A301}">
      <dsp:nvSpPr>
        <dsp:cNvPr id="0" name=""/>
        <dsp:cNvSpPr/>
      </dsp:nvSpPr>
      <dsp:spPr>
        <a:xfrm>
          <a:off x="326285" y="1828800"/>
          <a:ext cx="406400" cy="4064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03C77-C0D2-41A6-A423-0F04325C80B5}">
      <dsp:nvSpPr>
        <dsp:cNvPr id="0" name=""/>
        <dsp:cNvSpPr/>
      </dsp:nvSpPr>
      <dsp:spPr>
        <a:xfrm>
          <a:off x="1109268" y="2438399"/>
          <a:ext cx="1054149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架構設計</a:t>
          </a:r>
          <a:endParaRPr lang="zh-TW" altLang="en-US" sz="2600" kern="1200" dirty="0"/>
        </a:p>
      </dsp:txBody>
      <dsp:txXfrm>
        <a:off x="1109268" y="2438399"/>
        <a:ext cx="1054149" cy="1625600"/>
      </dsp:txXfrm>
    </dsp:sp>
    <dsp:sp modelId="{F40B4B09-F292-479B-A3CD-4E1A65C4A84E}">
      <dsp:nvSpPr>
        <dsp:cNvPr id="0" name=""/>
        <dsp:cNvSpPr/>
      </dsp:nvSpPr>
      <dsp:spPr>
        <a:xfrm>
          <a:off x="1433142" y="1828800"/>
          <a:ext cx="406400" cy="4064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68310C-B4DB-4290-93A6-332F5DBB584B}">
      <dsp:nvSpPr>
        <dsp:cNvPr id="0" name=""/>
        <dsp:cNvSpPr/>
      </dsp:nvSpPr>
      <dsp:spPr>
        <a:xfrm>
          <a:off x="2216125" y="0"/>
          <a:ext cx="1054149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程式編撰</a:t>
          </a:r>
          <a:endParaRPr lang="zh-TW" altLang="en-US" sz="2600" kern="1200" dirty="0"/>
        </a:p>
      </dsp:txBody>
      <dsp:txXfrm>
        <a:off x="2216125" y="0"/>
        <a:ext cx="1054149" cy="1625600"/>
      </dsp:txXfrm>
    </dsp:sp>
    <dsp:sp modelId="{FF5444BC-372F-41F0-ADF5-7FAE6862D6FA}">
      <dsp:nvSpPr>
        <dsp:cNvPr id="0" name=""/>
        <dsp:cNvSpPr/>
      </dsp:nvSpPr>
      <dsp:spPr>
        <a:xfrm>
          <a:off x="2540000" y="1828800"/>
          <a:ext cx="406400" cy="4064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006B6E-C062-4F1D-9CB3-16A9779C8D1D}">
      <dsp:nvSpPr>
        <dsp:cNvPr id="0" name=""/>
        <dsp:cNvSpPr/>
      </dsp:nvSpPr>
      <dsp:spPr>
        <a:xfrm>
          <a:off x="3322982" y="2438399"/>
          <a:ext cx="1054149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系統測試</a:t>
          </a:r>
          <a:endParaRPr lang="zh-TW" altLang="en-US" sz="2600" kern="1200" dirty="0"/>
        </a:p>
      </dsp:txBody>
      <dsp:txXfrm>
        <a:off x="3322982" y="2438399"/>
        <a:ext cx="1054149" cy="1625600"/>
      </dsp:txXfrm>
    </dsp:sp>
    <dsp:sp modelId="{4CFE5198-5987-48B1-824C-10B958BD5D49}">
      <dsp:nvSpPr>
        <dsp:cNvPr id="0" name=""/>
        <dsp:cNvSpPr/>
      </dsp:nvSpPr>
      <dsp:spPr>
        <a:xfrm>
          <a:off x="3646857" y="1828800"/>
          <a:ext cx="406400" cy="40640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6C8881-64F3-4352-92BD-DD16ED48CF69}">
      <dsp:nvSpPr>
        <dsp:cNvPr id="0" name=""/>
        <dsp:cNvSpPr/>
      </dsp:nvSpPr>
      <dsp:spPr>
        <a:xfrm>
          <a:off x="4429839" y="0"/>
          <a:ext cx="1054149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上線維護</a:t>
          </a:r>
          <a:endParaRPr lang="zh-TW" altLang="en-US" sz="2600" kern="1200" dirty="0"/>
        </a:p>
      </dsp:txBody>
      <dsp:txXfrm>
        <a:off x="4429839" y="0"/>
        <a:ext cx="1054149" cy="1625600"/>
      </dsp:txXfrm>
    </dsp:sp>
    <dsp:sp modelId="{8D98F315-38C7-4B18-BBE0-DDD8DE933B6A}">
      <dsp:nvSpPr>
        <dsp:cNvPr id="0" name=""/>
        <dsp:cNvSpPr/>
      </dsp:nvSpPr>
      <dsp:spPr>
        <a:xfrm>
          <a:off x="4753714" y="1828800"/>
          <a:ext cx="406400" cy="4064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9BE82-E729-4CBA-B9CB-8FE59A33A5EE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75BAF-0CF8-4627-974F-CF95DE991E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65760"/>
            <a:ext cx="8280920" cy="54864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58" y="1100628"/>
            <a:ext cx="8256206" cy="357984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gif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ark3835.cloudapp.net/mot-cl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00034" y="1857364"/>
            <a:ext cx="7772400" cy="1052735"/>
          </a:xfrm>
        </p:spPr>
        <p:txBody>
          <a:bodyPr/>
          <a:lstStyle/>
          <a:p>
            <a:r>
              <a:rPr lang="zh-TW" altLang="en-US" sz="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車險理賠系統</a:t>
            </a:r>
            <a:endParaRPr lang="zh-TW" altLang="en-US" sz="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4929190" y="3643314"/>
            <a:ext cx="3176902" cy="2713856"/>
          </a:xfrm>
        </p:spPr>
        <p:txBody>
          <a:bodyPr>
            <a:normAutofit/>
          </a:bodyPr>
          <a:lstStyle/>
          <a:p>
            <a:pPr algn="l"/>
            <a:r>
              <a:rPr lang="zh-TW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組員：黃信康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　黃政怡</a:t>
            </a:r>
            <a:endParaRPr lang="en-US" altLang="zh-TW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zh-TW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陳貞瑋</a:t>
            </a:r>
            <a:endParaRPr lang="en-US" altLang="zh-TW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zh-TW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徐嘉若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　朱俊銘</a:t>
            </a:r>
            <a:endParaRPr lang="en-US" altLang="zh-TW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/>
              <a:t>Use-case</a:t>
            </a:r>
            <a:endParaRPr lang="zh-TW" altLang="en-US" sz="3200" b="1" dirty="0"/>
          </a:p>
        </p:txBody>
      </p:sp>
      <p:pic>
        <p:nvPicPr>
          <p:cNvPr id="4" name="Picture 3" descr="C:\Users\Student\Desktop\UseCase Diagram0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156344" y="116632"/>
            <a:ext cx="3493335" cy="66909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/>
              <a:t>Use-case</a:t>
            </a:r>
            <a:endParaRPr lang="zh-TW" altLang="en-US" sz="3200" b="1" dirty="0"/>
          </a:p>
        </p:txBody>
      </p:sp>
      <p:pic>
        <p:nvPicPr>
          <p:cNvPr id="4" name="Picture 3" descr="C:\Users\Student\Desktop\UseCase Diagram0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39548" y="239072"/>
            <a:ext cx="6326928" cy="6446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/>
              <a:t>ER Model</a:t>
            </a:r>
            <a:endParaRPr lang="zh-TW" altLang="en-US" sz="3200" b="1" dirty="0"/>
          </a:p>
        </p:txBody>
      </p:sp>
      <p:pic>
        <p:nvPicPr>
          <p:cNvPr id="1026" name="Picture 2" descr="C:\Users\user\Desktop\ER-MODE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071546"/>
            <a:ext cx="9096129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軟體工程</a:t>
            </a:r>
            <a:endParaRPr lang="zh-TW" altLang="en-US" sz="3200" b="1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xmlns="" val="149417012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1"/>
          <p:cNvSpPr>
            <a:spLocks noGrp="1"/>
          </p:cNvSpPr>
          <p:nvPr>
            <p:ph type="title"/>
          </p:nvPr>
        </p:nvSpPr>
        <p:spPr>
          <a:xfrm>
            <a:off x="467544" y="365760"/>
            <a:ext cx="8280920" cy="548640"/>
          </a:xfrm>
        </p:spPr>
        <p:txBody>
          <a:bodyPr/>
          <a:lstStyle/>
          <a:p>
            <a:r>
              <a:rPr lang="zh-TW" altLang="en-US" sz="3200" b="1" dirty="0" smtClean="0"/>
              <a:t>使用技術</a:t>
            </a:r>
            <a:endParaRPr lang="zh-TW" altLang="en-US" sz="3200" b="1" dirty="0"/>
          </a:p>
        </p:txBody>
      </p:sp>
      <p:pic>
        <p:nvPicPr>
          <p:cNvPr id="37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035" t="20915" r="1529" b="4326"/>
          <a:stretch/>
        </p:blipFill>
        <p:spPr>
          <a:xfrm>
            <a:off x="1225444" y="1707394"/>
            <a:ext cx="898284" cy="1253260"/>
          </a:xfrm>
        </p:spPr>
      </p:pic>
      <p:pic>
        <p:nvPicPr>
          <p:cNvPr id="38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496" r="34633" b="24585"/>
          <a:stretch/>
        </p:blipFill>
        <p:spPr>
          <a:xfrm>
            <a:off x="2123728" y="1700808"/>
            <a:ext cx="882139" cy="1264257"/>
          </a:xfrm>
          <a:prstGeom prst="rect">
            <a:avLst/>
          </a:prstGeom>
        </p:spPr>
      </p:pic>
      <p:pic>
        <p:nvPicPr>
          <p:cNvPr id="39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262" r="67702" b="3978"/>
          <a:stretch/>
        </p:blipFill>
        <p:spPr>
          <a:xfrm>
            <a:off x="323528" y="1707382"/>
            <a:ext cx="922916" cy="125327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641" y="3482780"/>
            <a:ext cx="665226" cy="1219200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0988" y="3284984"/>
            <a:ext cx="1333500" cy="1380173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8440" y="2086397"/>
            <a:ext cx="1524000" cy="72390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706" r="1647" b="13193"/>
          <a:stretch/>
        </p:blipFill>
        <p:spPr>
          <a:xfrm>
            <a:off x="5455843" y="1959687"/>
            <a:ext cx="1492421" cy="792837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9" t="19845" r="41667" b="12744"/>
          <a:stretch/>
        </p:blipFill>
        <p:spPr>
          <a:xfrm>
            <a:off x="3047703" y="2103138"/>
            <a:ext cx="2398709" cy="61568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5324145"/>
            <a:ext cx="1591059" cy="836678"/>
          </a:xfrm>
          <a:prstGeom prst="rect">
            <a:avLst/>
          </a:prstGeom>
        </p:spPr>
      </p:pic>
      <p:pic>
        <p:nvPicPr>
          <p:cNvPr id="46" name="Picture 7" descr="C:\Users\Student\Desktop\新增資料夾\hibernat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63047" y="5468198"/>
            <a:ext cx="1965714" cy="548572"/>
          </a:xfrm>
          <a:prstGeom prst="rect">
            <a:avLst/>
          </a:prstGeom>
          <a:noFill/>
        </p:spPr>
      </p:pic>
      <p:pic>
        <p:nvPicPr>
          <p:cNvPr id="47" name="Picture 6" descr="C:\Users\Student\Desktop\新增資料夾\sprin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9858" y="5364698"/>
            <a:ext cx="1938286" cy="804571"/>
          </a:xfrm>
          <a:prstGeom prst="rect">
            <a:avLst/>
          </a:prstGeom>
          <a:noFill/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6202" y="3415521"/>
            <a:ext cx="1190652" cy="11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1748" y="3326926"/>
            <a:ext cx="1428750" cy="1343025"/>
          </a:xfrm>
          <a:prstGeom prst="rect">
            <a:avLst/>
          </a:prstGeom>
        </p:spPr>
      </p:pic>
      <p:pic>
        <p:nvPicPr>
          <p:cNvPr id="50" name="Picture 2" descr="C:\Users\Student\Desktop\新增資料夾\maven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63586" y="3856262"/>
            <a:ext cx="1965715" cy="617143"/>
          </a:xfrm>
          <a:prstGeom prst="rect">
            <a:avLst/>
          </a:prstGeom>
          <a:noFill/>
        </p:spPr>
      </p:pic>
      <p:pic>
        <p:nvPicPr>
          <p:cNvPr id="51" name="Picture 10" descr="C:\Users\Student\Desktop\h2database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40152" y="5324145"/>
            <a:ext cx="1460183" cy="800100"/>
          </a:xfrm>
          <a:prstGeom prst="rect">
            <a:avLst/>
          </a:prstGeom>
          <a:noFill/>
        </p:spPr>
      </p:pic>
      <p:pic>
        <p:nvPicPr>
          <p:cNvPr id="52" name="Picture 4" descr="C:\Users\Student\Desktop\新增資料夾\sv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95936" y="270113"/>
            <a:ext cx="1892699" cy="1326984"/>
          </a:xfrm>
          <a:prstGeom prst="rect">
            <a:avLst/>
          </a:prstGeom>
          <a:noFill/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6351" y="3787605"/>
            <a:ext cx="1866900" cy="685800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5178" y="116633"/>
            <a:ext cx="1428750" cy="1428750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0781" y="497675"/>
            <a:ext cx="3205715" cy="600000"/>
          </a:xfrm>
          <a:prstGeom prst="rect">
            <a:avLst/>
          </a:prstGeom>
        </p:spPr>
      </p:pic>
      <p:pic>
        <p:nvPicPr>
          <p:cNvPr id="1026" name="Picture 2" descr="D:\R\雜\postgresql-logo1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24328" y="5085184"/>
            <a:ext cx="1441119" cy="1601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65760"/>
            <a:ext cx="8280920" cy="1839104"/>
          </a:xfrm>
        </p:spPr>
        <p:txBody>
          <a:bodyPr/>
          <a:lstStyle/>
          <a:p>
            <a:r>
              <a:rPr lang="en-US" altLang="zh-TW" sz="6000" dirty="0" smtClean="0"/>
              <a:t>demo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2258" y="2852936"/>
            <a:ext cx="8256206" cy="1827541"/>
          </a:xfrm>
        </p:spPr>
        <p:txBody>
          <a:bodyPr/>
          <a:lstStyle/>
          <a:p>
            <a:r>
              <a:rPr lang="en-US" altLang="zh-TW" b="0" dirty="0" smtClean="0">
                <a:hlinkClick r:id="rId2"/>
              </a:rPr>
              <a:t>http://mark3835.cloudapp.net/mot-clm/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感謝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124745"/>
            <a:ext cx="4104456" cy="367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b="0" dirty="0" smtClean="0"/>
              <a:t>馬全德   王憲春   紀宜昕</a:t>
            </a:r>
            <a:endParaRPr lang="en-US" altLang="zh-TW" sz="2600" b="0" dirty="0" smtClean="0"/>
          </a:p>
          <a:p>
            <a:pPr>
              <a:lnSpc>
                <a:spcPct val="150000"/>
              </a:lnSpc>
            </a:pPr>
            <a:r>
              <a:rPr lang="zh-TW" altLang="en-US" sz="2600" b="0" dirty="0" smtClean="0"/>
              <a:t>蘇國鈞   王孝弘   郭忠義</a:t>
            </a:r>
            <a:endParaRPr lang="en-US" altLang="zh-TW" sz="2600" b="0" dirty="0" smtClean="0"/>
          </a:p>
          <a:p>
            <a:pPr>
              <a:lnSpc>
                <a:spcPct val="150000"/>
              </a:lnSpc>
            </a:pPr>
            <a:r>
              <a:rPr lang="zh-TW" altLang="en-US" sz="2600" b="0" dirty="0" smtClean="0"/>
              <a:t>劉翰卿   黃忠成   陳銀華 </a:t>
            </a:r>
            <a:endParaRPr lang="en-US" altLang="zh-TW" sz="2600" b="0" dirty="0" smtClean="0"/>
          </a:p>
          <a:p>
            <a:pPr>
              <a:lnSpc>
                <a:spcPct val="150000"/>
              </a:lnSpc>
            </a:pPr>
            <a:r>
              <a:rPr lang="zh-TW" altLang="en-US" sz="2600" b="0" dirty="0" smtClean="0"/>
              <a:t>潘麗珍   邱華傑   陳奕兆 </a:t>
            </a:r>
            <a:endParaRPr lang="en-US" altLang="zh-TW" sz="2600" b="0" dirty="0" smtClean="0"/>
          </a:p>
          <a:p>
            <a:pPr>
              <a:lnSpc>
                <a:spcPct val="150000"/>
              </a:lnSpc>
              <a:buNone/>
            </a:pPr>
            <a:r>
              <a:rPr lang="zh-TW" altLang="en-US" sz="2600" b="0" dirty="0" smtClean="0"/>
              <a:t>羅秀燕</a:t>
            </a:r>
            <a:r>
              <a:rPr lang="en-US" altLang="zh-TW" sz="2600" b="0" dirty="0" smtClean="0"/>
              <a:t>   </a:t>
            </a:r>
            <a:r>
              <a:rPr lang="zh-TW" altLang="en-US" sz="2600" b="0" dirty="0" smtClean="0"/>
              <a:t>劉菊秋</a:t>
            </a:r>
            <a:endParaRPr lang="en-US" altLang="zh-TW" sz="2600" b="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156176" y="1052736"/>
            <a:ext cx="1518364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b="1" dirty="0" smtClean="0"/>
              <a:t>松凌科技</a:t>
            </a:r>
            <a:endParaRPr lang="en-US" altLang="zh-TW" sz="2600" b="1" dirty="0" smtClean="0"/>
          </a:p>
          <a:p>
            <a:pPr algn="ctr">
              <a:lnSpc>
                <a:spcPct val="150000"/>
              </a:lnSpc>
            </a:pPr>
            <a:r>
              <a:rPr lang="en-US" altLang="zh-TW" sz="2400" dirty="0" smtClean="0"/>
              <a:t>Gary</a:t>
            </a:r>
          </a:p>
          <a:p>
            <a:pPr algn="ctr">
              <a:lnSpc>
                <a:spcPct val="150000"/>
              </a:lnSpc>
            </a:pPr>
            <a:r>
              <a:rPr lang="en-US" altLang="zh-TW" sz="2400" dirty="0" smtClean="0"/>
              <a:t>David</a:t>
            </a:r>
          </a:p>
          <a:p>
            <a:pPr algn="ctr">
              <a:lnSpc>
                <a:spcPct val="150000"/>
              </a:lnSpc>
            </a:pPr>
            <a:r>
              <a:rPr lang="en-US" altLang="zh-TW" sz="2400" dirty="0" smtClean="0"/>
              <a:t>Shock</a:t>
            </a:r>
          </a:p>
          <a:p>
            <a:pPr algn="ctr">
              <a:lnSpc>
                <a:spcPct val="150000"/>
              </a:lnSpc>
            </a:pPr>
            <a:r>
              <a:rPr lang="en-US" altLang="zh-TW" sz="2400" dirty="0" smtClean="0"/>
              <a:t>Steven</a:t>
            </a:r>
          </a:p>
          <a:p>
            <a:pPr algn="ctr">
              <a:lnSpc>
                <a:spcPct val="150000"/>
              </a:lnSpc>
            </a:pPr>
            <a:r>
              <a:rPr lang="en-US" altLang="zh-TW" sz="2400" dirty="0" smtClean="0"/>
              <a:t>Lion</a:t>
            </a:r>
          </a:p>
          <a:p>
            <a:pPr algn="ctr">
              <a:lnSpc>
                <a:spcPct val="150000"/>
              </a:lnSpc>
            </a:pPr>
            <a:r>
              <a:rPr lang="en-US" altLang="zh-TW" sz="2400" dirty="0" smtClean="0"/>
              <a:t>Stacey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目錄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2258" y="1100628"/>
            <a:ext cx="8256206" cy="382857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solidFill>
                  <a:schemeClr val="tx1"/>
                </a:solidFill>
              </a:rPr>
              <a:t>緣起</a:t>
            </a:r>
            <a:endParaRPr lang="en-US" altLang="zh-TW" sz="2400" b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solidFill>
                  <a:schemeClr val="tx1"/>
                </a:solidFill>
              </a:rPr>
              <a:t>目標</a:t>
            </a:r>
            <a:endParaRPr lang="en-US" altLang="zh-TW" sz="2400" b="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solidFill>
                  <a:schemeClr val="tx1"/>
                </a:solidFill>
              </a:rPr>
              <a:t>流程概述</a:t>
            </a:r>
            <a:endParaRPr lang="en-US" altLang="zh-TW" sz="2400" b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>
                <a:solidFill>
                  <a:schemeClr val="tx1"/>
                </a:solidFill>
              </a:rPr>
              <a:t>功能架構</a:t>
            </a:r>
            <a:endParaRPr lang="en-US" altLang="zh-TW" sz="2400" b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2400" b="0" dirty="0" smtClean="0">
                <a:solidFill>
                  <a:schemeClr val="tx1"/>
                </a:solidFill>
              </a:rPr>
              <a:t>Use-case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b="0" dirty="0" smtClean="0">
                <a:solidFill>
                  <a:schemeClr val="tx1"/>
                </a:solidFill>
              </a:rPr>
              <a:t>ER Model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solidFill>
                  <a:schemeClr val="tx1"/>
                </a:solidFill>
              </a:rPr>
              <a:t>軟工</a:t>
            </a:r>
            <a:endParaRPr lang="en-US" altLang="zh-TW" sz="2400" b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solidFill>
                  <a:schemeClr val="tx1"/>
                </a:solidFill>
              </a:rPr>
              <a:t>使用技術</a:t>
            </a:r>
            <a:endParaRPr lang="en-US" altLang="zh-TW" sz="2400" b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TW" sz="2400" b="0" dirty="0" smtClean="0"/>
          </a:p>
          <a:p>
            <a:pPr>
              <a:buFont typeface="Arial" pitchFamily="34" charset="0"/>
              <a:buChar char="•"/>
            </a:pPr>
            <a:endParaRPr lang="zh-TW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xmlns="" val="14691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緣起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0" dirty="0" smtClean="0"/>
              <a:t>在積極爭取之下，我們很榮幸地獲得了與松凌科技共同合作</a:t>
            </a:r>
            <a:endParaRPr lang="en-US" altLang="zh-TW" sz="2400" b="0" dirty="0" smtClean="0"/>
          </a:p>
          <a:p>
            <a:r>
              <a:rPr lang="zh-TW" altLang="en-US" sz="2400" b="0" dirty="0" smtClean="0"/>
              <a:t>開發專題的機會。</a:t>
            </a:r>
            <a:endParaRPr lang="en-US" altLang="zh-TW" sz="2400" b="0" dirty="0" smtClean="0"/>
          </a:p>
          <a:p>
            <a:r>
              <a:rPr lang="zh-TW" altLang="en-US" sz="2400" b="0" dirty="0" smtClean="0"/>
              <a:t>在開發過程中，進而了解車險理賠內容，希望能將複雜的程</a:t>
            </a:r>
            <a:endParaRPr lang="en-US" altLang="zh-TW" sz="2400" b="0" dirty="0" smtClean="0"/>
          </a:p>
          <a:p>
            <a:r>
              <a:rPr lang="zh-TW" altLang="en-US" sz="2400" b="0" dirty="0" smtClean="0"/>
              <a:t>序電子化，使理賠流程順暢進行。</a:t>
            </a:r>
            <a:endParaRPr lang="zh-TW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xmlns="" val="12262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目標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TW" altLang="en-US" sz="2400" b="0" dirty="0" smtClean="0"/>
              <a:t>讓保戶可以快速完成申請手續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TW" altLang="en-US" sz="2400" b="0" dirty="0" smtClean="0"/>
              <a:t>提高流程速度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TW" altLang="en-US" sz="2400" b="0" dirty="0" smtClean="0"/>
              <a:t>滿足保戶對理賠速度的期待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TW" altLang="en-US" sz="2400" b="0" dirty="0" smtClean="0"/>
              <a:t>提升服務品質</a:t>
            </a:r>
            <a:endParaRPr lang="zh-TW" alt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流程概述</a:t>
            </a:r>
            <a:endParaRPr lang="zh-TW" altLang="en-US" sz="3200" b="1" dirty="0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8193" name="Group 1"/>
          <p:cNvGrpSpPr>
            <a:grpSpLocks noChangeAspect="1"/>
          </p:cNvGrpSpPr>
          <p:nvPr/>
        </p:nvGrpSpPr>
        <p:grpSpPr bwMode="auto">
          <a:xfrm>
            <a:off x="1142976" y="928670"/>
            <a:ext cx="6956391" cy="5525236"/>
            <a:chOff x="5878" y="1747"/>
            <a:chExt cx="4813" cy="3823"/>
          </a:xfrm>
        </p:grpSpPr>
        <p:sp>
          <p:nvSpPr>
            <p:cNvPr id="8225" name="AutoShape 33"/>
            <p:cNvSpPr>
              <a:spLocks noChangeAspect="1" noChangeArrowheads="1" noTextEdit="1"/>
            </p:cNvSpPr>
            <p:nvPr/>
          </p:nvSpPr>
          <p:spPr bwMode="auto">
            <a:xfrm>
              <a:off x="5878" y="1747"/>
              <a:ext cx="4813" cy="382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24" name="AutoShape 32"/>
            <p:cNvSpPr>
              <a:spLocks noChangeArrowheads="1"/>
            </p:cNvSpPr>
            <p:nvPr/>
          </p:nvSpPr>
          <p:spPr bwMode="auto">
            <a:xfrm>
              <a:off x="6952" y="2022"/>
              <a:ext cx="1121" cy="403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填寫基本出險資料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23" name="AutoShape 31"/>
            <p:cNvSpPr>
              <a:spLocks noChangeArrowheads="1"/>
            </p:cNvSpPr>
            <p:nvPr/>
          </p:nvSpPr>
          <p:spPr bwMode="auto">
            <a:xfrm>
              <a:off x="6182" y="1825"/>
              <a:ext cx="1095" cy="27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報案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22" name="AutoShape 30"/>
            <p:cNvSpPr>
              <a:spLocks noChangeShapeType="1"/>
            </p:cNvSpPr>
            <p:nvPr/>
          </p:nvSpPr>
          <p:spPr bwMode="auto">
            <a:xfrm flipH="1">
              <a:off x="6721" y="2100"/>
              <a:ext cx="8" cy="3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21" name="AutoShape 29"/>
            <p:cNvSpPr>
              <a:spLocks noChangeArrowheads="1"/>
            </p:cNvSpPr>
            <p:nvPr/>
          </p:nvSpPr>
          <p:spPr bwMode="auto">
            <a:xfrm>
              <a:off x="6305" y="2459"/>
              <a:ext cx="831" cy="29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建立賠案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20" name="AutoShape 28"/>
            <p:cNvSpPr>
              <a:spLocks noChangeArrowheads="1"/>
            </p:cNvSpPr>
            <p:nvPr/>
          </p:nvSpPr>
          <p:spPr bwMode="auto">
            <a:xfrm>
              <a:off x="6997" y="3115"/>
              <a:ext cx="1491" cy="403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修改通訊錄、處理記錄</a:t>
              </a:r>
              <a:r>
                <a:rPr kumimoji="1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..</a:t>
              </a:r>
              <a:r>
                <a:rPr kumimoji="1" lang="zh-TW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等</a:t>
              </a:r>
              <a:endPara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19" name="AutoShape 27"/>
            <p:cNvSpPr>
              <a:spLocks noChangeArrowheads="1"/>
            </p:cNvSpPr>
            <p:nvPr/>
          </p:nvSpPr>
          <p:spPr bwMode="auto">
            <a:xfrm>
              <a:off x="6305" y="2975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賠案處理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18" name="AutoShape 26"/>
            <p:cNvSpPr>
              <a:spLocks noChangeShapeType="1"/>
            </p:cNvSpPr>
            <p:nvPr/>
          </p:nvSpPr>
          <p:spPr bwMode="auto">
            <a:xfrm>
              <a:off x="6721" y="2749"/>
              <a:ext cx="1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17" name="AutoShape 25"/>
            <p:cNvSpPr>
              <a:spLocks noChangeArrowheads="1"/>
            </p:cNvSpPr>
            <p:nvPr/>
          </p:nvSpPr>
          <p:spPr bwMode="auto">
            <a:xfrm>
              <a:off x="6997" y="3738"/>
              <a:ext cx="1121" cy="403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填寫申請明細資料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16" name="AutoShape 24"/>
            <p:cNvSpPr>
              <a:spLocks noChangeArrowheads="1"/>
            </p:cNvSpPr>
            <p:nvPr/>
          </p:nvSpPr>
          <p:spPr bwMode="auto">
            <a:xfrm>
              <a:off x="6305" y="3557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輸入預估賠款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15" name="AutoShape 23"/>
            <p:cNvSpPr>
              <a:spLocks noChangeShapeType="1"/>
            </p:cNvSpPr>
            <p:nvPr/>
          </p:nvSpPr>
          <p:spPr bwMode="auto">
            <a:xfrm>
              <a:off x="6715" y="3256"/>
              <a:ext cx="6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14" name="AutoShape 22"/>
            <p:cNvSpPr>
              <a:spLocks noChangeShapeType="1"/>
            </p:cNvSpPr>
            <p:nvPr/>
          </p:nvSpPr>
          <p:spPr bwMode="auto">
            <a:xfrm>
              <a:off x="6721" y="3838"/>
              <a:ext cx="2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13" name="AutoShape 21"/>
            <p:cNvSpPr>
              <a:spLocks noChangeArrowheads="1"/>
            </p:cNvSpPr>
            <p:nvPr/>
          </p:nvSpPr>
          <p:spPr bwMode="auto">
            <a:xfrm>
              <a:off x="6261" y="4062"/>
              <a:ext cx="925" cy="691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是否預估更正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12" name="AutoShape 20"/>
            <p:cNvSpPr>
              <a:spLocks noChangeShapeType="1"/>
            </p:cNvSpPr>
            <p:nvPr/>
          </p:nvSpPr>
          <p:spPr bwMode="auto">
            <a:xfrm rot="10800000" flipH="1">
              <a:off x="6261" y="3698"/>
              <a:ext cx="44" cy="710"/>
            </a:xfrm>
            <a:prstGeom prst="bentConnector3">
              <a:avLst>
                <a:gd name="adj1" fmla="val -38297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5980" y="3968"/>
              <a:ext cx="253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Y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10" name="AutoShape 18"/>
            <p:cNvSpPr>
              <a:spLocks noChangeArrowheads="1"/>
            </p:cNvSpPr>
            <p:nvPr/>
          </p:nvSpPr>
          <p:spPr bwMode="auto">
            <a:xfrm>
              <a:off x="7657" y="4261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理算確認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09" name="AutoShape 17"/>
            <p:cNvSpPr>
              <a:spLocks noChangeShapeType="1"/>
            </p:cNvSpPr>
            <p:nvPr/>
          </p:nvSpPr>
          <p:spPr bwMode="auto">
            <a:xfrm flipV="1">
              <a:off x="7186" y="4401"/>
              <a:ext cx="471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7277" y="4281"/>
              <a:ext cx="224" cy="2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N</a:t>
              </a:r>
              <a:endPara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07" name="AutoShape 15"/>
            <p:cNvSpPr>
              <a:spLocks noChangeShapeType="1"/>
            </p:cNvSpPr>
            <p:nvPr/>
          </p:nvSpPr>
          <p:spPr bwMode="auto">
            <a:xfrm>
              <a:off x="8073" y="4542"/>
              <a:ext cx="1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06" name="AutoShape 14"/>
            <p:cNvSpPr>
              <a:spLocks noChangeArrowheads="1"/>
            </p:cNvSpPr>
            <p:nvPr/>
          </p:nvSpPr>
          <p:spPr bwMode="auto">
            <a:xfrm>
              <a:off x="8304" y="4929"/>
              <a:ext cx="1257" cy="520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分配理賠項目，填寫賠付對象基本資料</a:t>
              </a:r>
              <a:r>
                <a:rPr kumimoji="1" lang="zh-TW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、金額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>
              <a:off x="7657" y="4722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理算簽結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>
              <a:off x="7370" y="2468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指定理賠經辦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03" name="AutoShape 11"/>
            <p:cNvSpPr>
              <a:spLocks noChangeShapeType="1"/>
            </p:cNvSpPr>
            <p:nvPr/>
          </p:nvSpPr>
          <p:spPr bwMode="auto">
            <a:xfrm>
              <a:off x="8488" y="4863"/>
              <a:ext cx="11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02" name="AutoShape 10"/>
            <p:cNvSpPr>
              <a:spLocks noChangeArrowheads="1"/>
            </p:cNvSpPr>
            <p:nvPr/>
          </p:nvSpPr>
          <p:spPr bwMode="auto">
            <a:xfrm>
              <a:off x="9638" y="4722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主管審核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01" name="AutoShape 9"/>
            <p:cNvSpPr>
              <a:spLocks noChangeShapeType="1"/>
            </p:cNvSpPr>
            <p:nvPr/>
          </p:nvSpPr>
          <p:spPr bwMode="auto">
            <a:xfrm flipH="1" flipV="1">
              <a:off x="7136" y="2604"/>
              <a:ext cx="234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00" name="AutoShape 8"/>
            <p:cNvSpPr>
              <a:spLocks noChangeArrowheads="1"/>
            </p:cNvSpPr>
            <p:nvPr/>
          </p:nvSpPr>
          <p:spPr bwMode="auto">
            <a:xfrm>
              <a:off x="9515" y="4062"/>
              <a:ext cx="1070" cy="5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是否簽核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199" name="AutoShape 7"/>
            <p:cNvSpPr>
              <a:spLocks noChangeShapeType="1"/>
            </p:cNvSpPr>
            <p:nvPr/>
          </p:nvSpPr>
          <p:spPr bwMode="auto">
            <a:xfrm flipH="1" flipV="1">
              <a:off x="10050" y="4582"/>
              <a:ext cx="4" cy="1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198" name="AutoShape 6"/>
            <p:cNvSpPr>
              <a:spLocks noChangeShapeType="1"/>
            </p:cNvSpPr>
            <p:nvPr/>
          </p:nvSpPr>
          <p:spPr bwMode="auto">
            <a:xfrm rot="10800000" flipV="1">
              <a:off x="8073" y="4322"/>
              <a:ext cx="1442" cy="3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8933" y="4199"/>
              <a:ext cx="437" cy="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駁回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9638" y="3332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賠付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195" name="AutoShape 3"/>
            <p:cNvSpPr>
              <a:spLocks noChangeShapeType="1"/>
            </p:cNvSpPr>
            <p:nvPr/>
          </p:nvSpPr>
          <p:spPr bwMode="auto">
            <a:xfrm flipV="1">
              <a:off x="10050" y="3613"/>
              <a:ext cx="4" cy="4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194" name="Text Box 2"/>
            <p:cNvSpPr txBox="1">
              <a:spLocks noChangeArrowheads="1"/>
            </p:cNvSpPr>
            <p:nvPr/>
          </p:nvSpPr>
          <p:spPr bwMode="auto">
            <a:xfrm>
              <a:off x="9881" y="3754"/>
              <a:ext cx="419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簽核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5500694" y="514351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送審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功能架構</a:t>
            </a:r>
            <a:endParaRPr lang="zh-TW" altLang="en-US" sz="3200" b="1" dirty="0"/>
          </a:p>
        </p:txBody>
      </p:sp>
      <p:sp>
        <p:nvSpPr>
          <p:cNvPr id="7282" name="Rectangle 1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351" name="Rectangle 1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419" name="Rectangle 2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487" name="Rectangle 3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555" name="Rectangle 3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623" name="Rectangle 4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691" name="Rectangle 5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760" name="Rectangle 59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7715" name="Group 547"/>
          <p:cNvGrpSpPr>
            <a:grpSpLocks noChangeAspect="1"/>
          </p:cNvGrpSpPr>
          <p:nvPr/>
        </p:nvGrpSpPr>
        <p:grpSpPr bwMode="auto">
          <a:xfrm>
            <a:off x="216346" y="521580"/>
            <a:ext cx="8820150" cy="6337300"/>
            <a:chOff x="720" y="767"/>
            <a:chExt cx="13890" cy="9981"/>
          </a:xfrm>
        </p:grpSpPr>
        <p:sp>
          <p:nvSpPr>
            <p:cNvPr id="7759" name="AutoShape 591"/>
            <p:cNvSpPr>
              <a:spLocks noChangeAspect="1" noChangeArrowheads="1" noTextEdit="1"/>
            </p:cNvSpPr>
            <p:nvPr/>
          </p:nvSpPr>
          <p:spPr bwMode="auto">
            <a:xfrm>
              <a:off x="720" y="767"/>
              <a:ext cx="13890" cy="99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58" name="AutoShape 590"/>
            <p:cNvSpPr>
              <a:spLocks noChangeArrowheads="1"/>
            </p:cNvSpPr>
            <p:nvPr/>
          </p:nvSpPr>
          <p:spPr bwMode="auto">
            <a:xfrm>
              <a:off x="4542" y="891"/>
              <a:ext cx="6706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車險理賠系統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57" name="AutoShape 589"/>
            <p:cNvSpPr>
              <a:spLocks noChangeArrowheads="1"/>
            </p:cNvSpPr>
            <p:nvPr/>
          </p:nvSpPr>
          <p:spPr bwMode="auto">
            <a:xfrm>
              <a:off x="1169" y="2206"/>
              <a:ext cx="1636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首頁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56" name="AutoShape 588"/>
            <p:cNvSpPr>
              <a:spLocks noChangeArrowheads="1"/>
            </p:cNvSpPr>
            <p:nvPr/>
          </p:nvSpPr>
          <p:spPr bwMode="auto">
            <a:xfrm>
              <a:off x="3714" y="2206"/>
              <a:ext cx="1636" cy="5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理賠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55" name="AutoShape 587"/>
            <p:cNvSpPr>
              <a:spLocks noChangeArrowheads="1"/>
            </p:cNvSpPr>
            <p:nvPr/>
          </p:nvSpPr>
          <p:spPr bwMode="auto">
            <a:xfrm>
              <a:off x="6338" y="2206"/>
              <a:ext cx="1636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設定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54" name="AutoShape 586"/>
            <p:cNvSpPr>
              <a:spLocks noChangeArrowheads="1"/>
            </p:cNvSpPr>
            <p:nvPr/>
          </p:nvSpPr>
          <p:spPr bwMode="auto">
            <a:xfrm>
              <a:off x="10570" y="2206"/>
              <a:ext cx="1636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安控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53" name="AutoShape 585"/>
            <p:cNvSpPr>
              <a:spLocks noChangeArrowheads="1"/>
            </p:cNvSpPr>
            <p:nvPr/>
          </p:nvSpPr>
          <p:spPr bwMode="auto">
            <a:xfrm>
              <a:off x="12878" y="2206"/>
              <a:ext cx="1636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登出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52" name="AutoShape 584"/>
            <p:cNvSpPr>
              <a:spLocks noChangeShapeType="1"/>
            </p:cNvSpPr>
            <p:nvPr/>
          </p:nvSpPr>
          <p:spPr bwMode="auto">
            <a:xfrm rot="5400000">
              <a:off x="4575" y="-1114"/>
              <a:ext cx="731" cy="5909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51" name="AutoShape 583"/>
            <p:cNvSpPr>
              <a:spLocks noChangeShapeType="1"/>
            </p:cNvSpPr>
            <p:nvPr/>
          </p:nvSpPr>
          <p:spPr bwMode="auto">
            <a:xfrm rot="5400000">
              <a:off x="5848" y="159"/>
              <a:ext cx="731" cy="3363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50" name="AutoShape 582"/>
            <p:cNvSpPr>
              <a:spLocks noChangeShapeType="1"/>
            </p:cNvSpPr>
            <p:nvPr/>
          </p:nvSpPr>
          <p:spPr bwMode="auto">
            <a:xfrm rot="5400000">
              <a:off x="7159" y="1471"/>
              <a:ext cx="731" cy="740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49" name="AutoShape 581"/>
            <p:cNvSpPr>
              <a:spLocks noChangeShapeType="1"/>
            </p:cNvSpPr>
            <p:nvPr/>
          </p:nvSpPr>
          <p:spPr bwMode="auto">
            <a:xfrm rot="16200000" flipH="1">
              <a:off x="9276" y="94"/>
              <a:ext cx="731" cy="3493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48" name="AutoShape 580"/>
            <p:cNvSpPr>
              <a:spLocks noChangeArrowheads="1"/>
            </p:cNvSpPr>
            <p:nvPr/>
          </p:nvSpPr>
          <p:spPr bwMode="auto">
            <a:xfrm>
              <a:off x="3939" y="3122"/>
              <a:ext cx="1638" cy="5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報案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7" name="AutoShape 579"/>
            <p:cNvSpPr>
              <a:spLocks noChangeArrowheads="1"/>
            </p:cNvSpPr>
            <p:nvPr/>
          </p:nvSpPr>
          <p:spPr bwMode="auto">
            <a:xfrm>
              <a:off x="3939" y="4069"/>
              <a:ext cx="1638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賠案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5" name="AutoShape 577"/>
            <p:cNvSpPr>
              <a:spLocks noChangeArrowheads="1"/>
            </p:cNvSpPr>
            <p:nvPr/>
          </p:nvSpPr>
          <p:spPr bwMode="auto">
            <a:xfrm>
              <a:off x="1483" y="3117"/>
              <a:ext cx="1636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登入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4" name="AutoShape 576"/>
            <p:cNvSpPr>
              <a:spLocks noChangeArrowheads="1"/>
            </p:cNvSpPr>
            <p:nvPr/>
          </p:nvSpPr>
          <p:spPr bwMode="auto">
            <a:xfrm>
              <a:off x="6631" y="3000"/>
              <a:ext cx="3304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產品別管理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3" name="AutoShape 575"/>
            <p:cNvSpPr>
              <a:spLocks noChangeArrowheads="1"/>
            </p:cNvSpPr>
            <p:nvPr/>
          </p:nvSpPr>
          <p:spPr bwMode="auto">
            <a:xfrm>
              <a:off x="6631" y="3699"/>
              <a:ext cx="3302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出險原因管理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2" name="AutoShape 574"/>
            <p:cNvSpPr>
              <a:spLocks noChangeArrowheads="1"/>
            </p:cNvSpPr>
            <p:nvPr/>
          </p:nvSpPr>
          <p:spPr bwMode="auto">
            <a:xfrm>
              <a:off x="6631" y="4413"/>
              <a:ext cx="3307" cy="5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分層授權管理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1" name="AutoShape 573"/>
            <p:cNvSpPr>
              <a:spLocks noChangeArrowheads="1"/>
            </p:cNvSpPr>
            <p:nvPr/>
          </p:nvSpPr>
          <p:spPr bwMode="auto">
            <a:xfrm>
              <a:off x="6631" y="5130"/>
              <a:ext cx="3307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單位管理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0" name="AutoShape 572"/>
            <p:cNvSpPr>
              <a:spLocks noChangeArrowheads="1"/>
            </p:cNvSpPr>
            <p:nvPr/>
          </p:nvSpPr>
          <p:spPr bwMode="auto">
            <a:xfrm>
              <a:off x="6631" y="5851"/>
              <a:ext cx="3307" cy="5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理賠項目管理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9" name="AutoShape 571"/>
            <p:cNvSpPr>
              <a:spLocks noChangeArrowheads="1"/>
            </p:cNvSpPr>
            <p:nvPr/>
          </p:nvSpPr>
          <p:spPr bwMode="auto">
            <a:xfrm>
              <a:off x="6631" y="6586"/>
              <a:ext cx="3307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賠款性質管理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8" name="AutoShape 570"/>
            <p:cNvSpPr>
              <a:spLocks noChangeArrowheads="1"/>
            </p:cNvSpPr>
            <p:nvPr/>
          </p:nvSpPr>
          <p:spPr bwMode="auto">
            <a:xfrm>
              <a:off x="6631" y="7320"/>
              <a:ext cx="3307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理賠項目對應賠款性質管理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7" name="AutoShape 569"/>
            <p:cNvSpPr>
              <a:spLocks noChangeArrowheads="1"/>
            </p:cNvSpPr>
            <p:nvPr/>
          </p:nvSpPr>
          <p:spPr bwMode="auto">
            <a:xfrm>
              <a:off x="6631" y="8026"/>
              <a:ext cx="3307" cy="5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轉案管理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6" name="AutoShape 568"/>
            <p:cNvSpPr>
              <a:spLocks noChangeArrowheads="1"/>
            </p:cNvSpPr>
            <p:nvPr/>
          </p:nvSpPr>
          <p:spPr bwMode="auto">
            <a:xfrm>
              <a:off x="6631" y="9390"/>
              <a:ext cx="3311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文件管理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5" name="AutoShape 567"/>
            <p:cNvSpPr>
              <a:spLocks noChangeArrowheads="1"/>
            </p:cNvSpPr>
            <p:nvPr/>
          </p:nvSpPr>
          <p:spPr bwMode="auto">
            <a:xfrm>
              <a:off x="6631" y="10096"/>
              <a:ext cx="3313" cy="58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車種管理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4" name="AutoShape 566"/>
            <p:cNvSpPr>
              <a:spLocks noChangeArrowheads="1"/>
            </p:cNvSpPr>
            <p:nvPr/>
          </p:nvSpPr>
          <p:spPr bwMode="auto">
            <a:xfrm>
              <a:off x="6631" y="8708"/>
              <a:ext cx="3307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事件管理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3" name="AutoShape 565"/>
            <p:cNvSpPr>
              <a:spLocks noChangeShapeType="1"/>
            </p:cNvSpPr>
            <p:nvPr/>
          </p:nvSpPr>
          <p:spPr bwMode="auto">
            <a:xfrm rot="10800000" flipH="1" flipV="1">
              <a:off x="3714" y="2497"/>
              <a:ext cx="225" cy="916"/>
            </a:xfrm>
            <a:prstGeom prst="bentConnector3">
              <a:avLst>
                <a:gd name="adj1" fmla="val -16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32" name="AutoShape 564"/>
            <p:cNvSpPr>
              <a:spLocks noChangeShapeType="1"/>
            </p:cNvSpPr>
            <p:nvPr/>
          </p:nvSpPr>
          <p:spPr bwMode="auto">
            <a:xfrm rot="10800000" flipH="1" flipV="1">
              <a:off x="3714" y="2497"/>
              <a:ext cx="225" cy="1863"/>
            </a:xfrm>
            <a:prstGeom prst="bentConnector3">
              <a:avLst>
                <a:gd name="adj1" fmla="val -16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30" name="AutoShape 562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795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9" name="AutoShape 561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1493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8" name="AutoShape 560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2206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7" name="AutoShape 559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2925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6" name="AutoShape 558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3645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5" name="AutoShape 557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4380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4" name="AutoShape 556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5115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3" name="AutoShape 555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5820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2" name="AutoShape 554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6503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1" name="AutoShape 553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7185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0" name="AutoShape 552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7892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19" name="AutoShape 551"/>
            <p:cNvSpPr>
              <a:spLocks noChangeShapeType="1"/>
            </p:cNvSpPr>
            <p:nvPr/>
          </p:nvSpPr>
          <p:spPr bwMode="auto">
            <a:xfrm rot="10800000" flipH="1" flipV="1">
              <a:off x="1169" y="2497"/>
              <a:ext cx="314" cy="911"/>
            </a:xfrm>
            <a:prstGeom prst="bentConnector3">
              <a:avLst>
                <a:gd name="adj1" fmla="val -11464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18" name="AutoShape 550"/>
            <p:cNvSpPr>
              <a:spLocks noChangeArrowheads="1"/>
            </p:cNvSpPr>
            <p:nvPr/>
          </p:nvSpPr>
          <p:spPr bwMode="auto">
            <a:xfrm>
              <a:off x="11002" y="3013"/>
              <a:ext cx="1638" cy="5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200" dirty="0" smtClean="0"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帳號</a:t>
              </a: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管理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17" name="AutoShape 549"/>
            <p:cNvSpPr>
              <a:spLocks noChangeShapeType="1"/>
            </p:cNvSpPr>
            <p:nvPr/>
          </p:nvSpPr>
          <p:spPr bwMode="auto">
            <a:xfrm rot="10800000" flipH="1" flipV="1">
              <a:off x="10570" y="2498"/>
              <a:ext cx="432" cy="806"/>
            </a:xfrm>
            <a:prstGeom prst="bentConnector3">
              <a:avLst>
                <a:gd name="adj1" fmla="val -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16" name="AutoShape 548"/>
            <p:cNvSpPr>
              <a:spLocks noChangeShapeType="1"/>
            </p:cNvSpPr>
            <p:nvPr/>
          </p:nvSpPr>
          <p:spPr bwMode="auto">
            <a:xfrm rot="16200000" flipH="1">
              <a:off x="10430" y="-1060"/>
              <a:ext cx="731" cy="5801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/>
              <a:t>Use-case</a:t>
            </a:r>
            <a:endParaRPr lang="zh-TW" altLang="en-US" sz="3200" b="1" dirty="0"/>
          </a:p>
        </p:txBody>
      </p:sp>
      <p:pic>
        <p:nvPicPr>
          <p:cNvPr id="4" name="Picture 3" descr="C:\Users\Student\Desktop\UseCase Diagram0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39548" y="116632"/>
            <a:ext cx="6326928" cy="66909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/>
              <a:t>Use-case</a:t>
            </a:r>
            <a:endParaRPr lang="zh-TW" altLang="en-US" sz="3200" b="1" dirty="0"/>
          </a:p>
        </p:txBody>
      </p:sp>
      <p:pic>
        <p:nvPicPr>
          <p:cNvPr id="4" name="Picture 3" descr="C:\Users\Student\Desktop\UseCase Diagram0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111765" y="116632"/>
            <a:ext cx="3582494" cy="66909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/>
              <a:t>Use-case</a:t>
            </a:r>
            <a:endParaRPr lang="zh-TW" altLang="en-US" sz="3200" b="1" dirty="0"/>
          </a:p>
        </p:txBody>
      </p:sp>
      <p:pic>
        <p:nvPicPr>
          <p:cNvPr id="4" name="Picture 3" descr="C:\Users\Student\Desktop\UseCase Diagram0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39548" y="317572"/>
            <a:ext cx="6326928" cy="6289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845</TotalTime>
  <Words>261</Words>
  <Application>Microsoft Office PowerPoint</Application>
  <PresentationFormat>如螢幕大小 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角度</vt:lpstr>
      <vt:lpstr>車險理賠系統</vt:lpstr>
      <vt:lpstr>目錄</vt:lpstr>
      <vt:lpstr>緣起</vt:lpstr>
      <vt:lpstr>目標</vt:lpstr>
      <vt:lpstr>流程概述</vt:lpstr>
      <vt:lpstr>功能架構</vt:lpstr>
      <vt:lpstr>Use-case</vt:lpstr>
      <vt:lpstr>Use-case</vt:lpstr>
      <vt:lpstr>Use-case</vt:lpstr>
      <vt:lpstr>Use-case</vt:lpstr>
      <vt:lpstr>Use-case</vt:lpstr>
      <vt:lpstr>ER Model</vt:lpstr>
      <vt:lpstr>軟體工程</vt:lpstr>
      <vt:lpstr>使用技術</vt:lpstr>
      <vt:lpstr>demo</vt:lpstr>
      <vt:lpstr>感謝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Student</dc:creator>
  <cp:lastModifiedBy>Student</cp:lastModifiedBy>
  <cp:revision>98</cp:revision>
  <dcterms:created xsi:type="dcterms:W3CDTF">2014-05-27T11:56:40Z</dcterms:created>
  <dcterms:modified xsi:type="dcterms:W3CDTF">2014-06-09T03:29:28Z</dcterms:modified>
</cp:coreProperties>
</file>