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87CEEB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430A0-7F2E-4123-9FBB-990A8964CE92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DF755-A4F8-4150-95A1-5EEA7591D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5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DF755-A4F8-4150-95A1-5EEA7591DCF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9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6880-485C-43A7-A0EC-426D0282DB7E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554-11F0-4846-A126-17DEF3B7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59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6880-485C-43A7-A0EC-426D0282DB7E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554-11F0-4846-A126-17DEF3B7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72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6880-485C-43A7-A0EC-426D0282DB7E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554-11F0-4846-A126-17DEF3B7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70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6880-485C-43A7-A0EC-426D0282DB7E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554-11F0-4846-A126-17DEF3B7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81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6880-485C-43A7-A0EC-426D0282DB7E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554-11F0-4846-A126-17DEF3B7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44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6880-485C-43A7-A0EC-426D0282DB7E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554-11F0-4846-A126-17DEF3B7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6880-485C-43A7-A0EC-426D0282DB7E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554-11F0-4846-A126-17DEF3B7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68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6880-485C-43A7-A0EC-426D0282DB7E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554-11F0-4846-A126-17DEF3B7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4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6880-485C-43A7-A0EC-426D0282DB7E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554-11F0-4846-A126-17DEF3B7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26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6880-485C-43A7-A0EC-426D0282DB7E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554-11F0-4846-A126-17DEF3B7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1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6880-485C-43A7-A0EC-426D0282DB7E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554-11F0-4846-A126-17DEF3B7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44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6880-485C-43A7-A0EC-426D0282DB7E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9554-11F0-4846-A126-17DEF3B75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26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圖片 58"/>
          <p:cNvPicPr/>
          <p:nvPr/>
        </p:nvPicPr>
        <p:blipFill>
          <a:blip r:embed="rId3"/>
          <a:stretch>
            <a:fillRect/>
          </a:stretch>
        </p:blipFill>
        <p:spPr>
          <a:xfrm>
            <a:off x="8297155" y="3484753"/>
            <a:ext cx="3511327" cy="284289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014" y="3732403"/>
            <a:ext cx="6194036" cy="2666741"/>
          </a:xfrm>
          <a:prstGeom prst="rect">
            <a:avLst/>
          </a:prstGeom>
        </p:spPr>
      </p:pic>
      <p:sp>
        <p:nvSpPr>
          <p:cNvPr id="3" name="向下箭號 2"/>
          <p:cNvSpPr/>
          <p:nvPr/>
        </p:nvSpPr>
        <p:spPr>
          <a:xfrm rot="9431741">
            <a:off x="2404067" y="2680990"/>
            <a:ext cx="301752" cy="132922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46299" y="6399144"/>
            <a:ext cx="12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Crystallizer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481515" y="6399144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Filter</a:t>
            </a:r>
            <a:endParaRPr lang="zh-TW" altLang="en-US" dirty="0"/>
          </a:p>
        </p:txBody>
      </p:sp>
      <p:pic>
        <p:nvPicPr>
          <p:cNvPr id="61" name="圖片 60"/>
          <p:cNvPicPr/>
          <p:nvPr/>
        </p:nvPicPr>
        <p:blipFill>
          <a:blip r:embed="rId5"/>
          <a:stretch>
            <a:fillRect/>
          </a:stretch>
        </p:blipFill>
        <p:spPr>
          <a:xfrm>
            <a:off x="677861" y="645705"/>
            <a:ext cx="3152267" cy="1905470"/>
          </a:xfrm>
          <a:prstGeom prst="rect">
            <a:avLst/>
          </a:prstGeom>
        </p:spPr>
      </p:pic>
      <p:sp>
        <p:nvSpPr>
          <p:cNvPr id="62" name="文字方塊 61"/>
          <p:cNvSpPr txBox="1"/>
          <p:nvPr/>
        </p:nvSpPr>
        <p:spPr>
          <a:xfrm>
            <a:off x="1057833" y="276373"/>
            <a:ext cx="239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Crystal Size Distribution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3924300" y="1456708"/>
            <a:ext cx="1694812" cy="2834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7" name="群組 66"/>
          <p:cNvGrpSpPr/>
          <p:nvPr/>
        </p:nvGrpSpPr>
        <p:grpSpPr>
          <a:xfrm>
            <a:off x="5711639" y="173323"/>
            <a:ext cx="5195582" cy="2253328"/>
            <a:chOff x="4712099" y="252830"/>
            <a:chExt cx="5195582" cy="2253328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 r="45521"/>
            <a:stretch/>
          </p:blipFill>
          <p:spPr>
            <a:xfrm>
              <a:off x="5291922" y="690722"/>
              <a:ext cx="1321234" cy="1815436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4712099" y="252830"/>
              <a:ext cx="2585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Discrete Element Method</a:t>
              </a:r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矩形 63"/>
                <p:cNvSpPr/>
                <p:nvPr/>
              </p:nvSpPr>
              <p:spPr>
                <a:xfrm>
                  <a:off x="7204890" y="1456708"/>
                  <a:ext cx="2702791" cy="7171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=180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64" name="矩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4890" y="1456708"/>
                  <a:ext cx="2702791" cy="71711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文字方塊 64"/>
            <p:cNvSpPr txBox="1"/>
            <p:nvPr/>
          </p:nvSpPr>
          <p:spPr>
            <a:xfrm>
              <a:off x="7252568" y="1015917"/>
              <a:ext cx="2601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>
                  <a:cs typeface="Times New Roman" panose="02020603050405020304" pitchFamily="18" charset="0"/>
                </a:rPr>
                <a:t>Kozeny</a:t>
              </a:r>
              <a:r>
                <a:rPr lang="en-US" altLang="zh-TW" dirty="0" smtClean="0">
                  <a:cs typeface="Times New Roman" panose="02020603050405020304" pitchFamily="18" charset="0"/>
                </a:rPr>
                <a:t>-Carman Equation</a:t>
              </a:r>
              <a:endParaRPr lang="zh-TW" altLang="en-US" dirty="0">
                <a:cs typeface="Times New Roman" panose="02020603050405020304" pitchFamily="18" charset="0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6783510" y="1136898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/>
                <a:t>+</a:t>
              </a:r>
              <a:endParaRPr lang="zh-TW" altLang="en-US" sz="4000" b="1" dirty="0"/>
            </a:p>
          </p:txBody>
        </p:sp>
      </p:grpSp>
      <p:sp>
        <p:nvSpPr>
          <p:cNvPr id="68" name="向右箭號 67"/>
          <p:cNvSpPr/>
          <p:nvPr/>
        </p:nvSpPr>
        <p:spPr>
          <a:xfrm rot="6947375">
            <a:off x="5607820" y="3203867"/>
            <a:ext cx="1427593" cy="2834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6564222" y="2921642"/>
            <a:ext cx="243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Specific Cake Resistance</a:t>
            </a:r>
            <a:endParaRPr lang="zh-TW" altLang="en-US" dirty="0"/>
          </a:p>
        </p:txBody>
      </p:sp>
      <p:sp>
        <p:nvSpPr>
          <p:cNvPr id="70" name="向右箭號 69"/>
          <p:cNvSpPr/>
          <p:nvPr/>
        </p:nvSpPr>
        <p:spPr>
          <a:xfrm>
            <a:off x="7095744" y="4605591"/>
            <a:ext cx="1126850" cy="2834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58267" y="32159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614451" y="11188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883451" y="28187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3</a:t>
            </a:r>
            <a:endParaRPr lang="zh-TW" altLang="en-US" sz="20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390379" y="43472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4</a:t>
            </a:r>
            <a:endParaRPr lang="zh-TW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5711639" y="115655"/>
            <a:ext cx="5380033" cy="2322508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71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62</Words>
  <Application>Microsoft Office PowerPoint</Application>
  <PresentationFormat>寬螢幕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 Chun</dc:creator>
  <cp:lastModifiedBy>Ming Chun</cp:lastModifiedBy>
  <cp:revision>14</cp:revision>
  <dcterms:created xsi:type="dcterms:W3CDTF">2023-05-02T00:00:43Z</dcterms:created>
  <dcterms:modified xsi:type="dcterms:W3CDTF">2023-10-12T06:05:46Z</dcterms:modified>
</cp:coreProperties>
</file>