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92" r:id="rId4"/>
    <p:sldId id="291" r:id="rId5"/>
    <p:sldId id="293" r:id="rId6"/>
    <p:sldId id="29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8"/>
    <p:restoredTop sz="78531"/>
  </p:normalViewPr>
  <p:slideViewPr>
    <p:cSldViewPr snapToGrid="0">
      <p:cViewPr>
        <p:scale>
          <a:sx n="135" d="100"/>
          <a:sy n="135" d="100"/>
        </p:scale>
        <p:origin x="1832" y="-26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8347AB4-D157-3E3D-C753-6572C25E91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EFCAEE-B485-71E2-EC99-2BB5BDC6F9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BDBF6-AAA1-D64B-9D5E-D3493F2867C4}" type="datetimeFigureOut">
              <a:rPr kumimoji="1" lang="ko-KR" altLang="en-US" smtClean="0"/>
              <a:t>2023. 1. 18.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907496-A288-9558-AABE-72A38EFAE3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99DEB0-9D2E-766C-97D9-8F4CC94420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42B21-E256-1245-A21C-7247225809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3704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32CBA-1D72-2F41-AC4B-1C61D77D14E0}" type="datetimeFigureOut">
              <a:rPr kumimoji="1" lang="ko-KR" altLang="en-US" smtClean="0"/>
              <a:t>2023. 1. 18.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1CD85-70A1-0B4B-8E79-7743217DD5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609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1CD85-70A1-0B4B-8E79-7743217DD5A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6623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1CD85-70A1-0B4B-8E79-7743217DD5A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592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1CD85-70A1-0B4B-8E79-7743217DD5A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0981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1CD85-70A1-0B4B-8E79-7743217DD5A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1859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1CD85-70A1-0B4B-8E79-7743217DD5A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664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A639-95A2-6645-80C9-59E28D99DBAE}" type="datetime1">
              <a:rPr kumimoji="1" lang="ko-KR" altLang="en-US" smtClean="0"/>
              <a:t>2023. 1. 18.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B55D-658E-6248-9DDD-48A7123383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417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CA33-1DF7-2347-B893-DEBDF63C66B1}" type="datetime1">
              <a:rPr kumimoji="1" lang="ko-KR" altLang="en-US" smtClean="0"/>
              <a:t>2023. 1. 18.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B55D-658E-6248-9DDD-48A7123383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572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B0E9-4940-6B4D-801F-CBFFB39D261E}" type="datetime1">
              <a:rPr kumimoji="1" lang="ko-KR" altLang="en-US" smtClean="0"/>
              <a:t>2023. 1. 18.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B55D-658E-6248-9DDD-48A7123383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310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C9C1-03AC-554C-9F4C-9277017D73CD}" type="datetime1">
              <a:rPr kumimoji="1" lang="ko-KR" altLang="en-US" smtClean="0"/>
              <a:t>2023. 1. 18.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B55D-658E-6248-9DDD-48A7123383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269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F139-1C40-5544-90DF-EBAE6519A8C4}" type="datetime1">
              <a:rPr kumimoji="1" lang="ko-KR" altLang="en-US" smtClean="0"/>
              <a:t>2023. 1. 18.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B55D-658E-6248-9DDD-48A7123383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271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D3AD-F988-9D47-AFB6-BA805F7E2B1A}" type="datetime1">
              <a:rPr kumimoji="1" lang="ko-KR" altLang="en-US" smtClean="0"/>
              <a:t>2023. 1. 18.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B55D-658E-6248-9DDD-48A7123383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69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279B-C4B0-544F-A667-D75CC6BC829B}" type="datetime1">
              <a:rPr kumimoji="1" lang="ko-KR" altLang="en-US" smtClean="0"/>
              <a:t>2023. 1. 18.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B55D-658E-6248-9DDD-48A7123383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352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446-2CC9-A34F-B1AF-E4B611EABE7F}" type="datetime1">
              <a:rPr kumimoji="1" lang="ko-KR" altLang="en-US" smtClean="0"/>
              <a:t>2023. 1. 18.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B55D-658E-6248-9DDD-48A7123383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04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2BB3-5CC4-0B41-96C0-AC48E848B199}" type="datetime1">
              <a:rPr kumimoji="1" lang="ko-KR" altLang="en-US" smtClean="0"/>
              <a:t>2023. 1. 18.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B55D-658E-6248-9DDD-48A7123383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849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01E3-DD99-6445-B926-65C8B53DEF90}" type="datetime1">
              <a:rPr kumimoji="1" lang="ko-KR" altLang="en-US" smtClean="0"/>
              <a:t>2023. 1. 18.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B55D-658E-6248-9DDD-48A7123383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464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5BBE-A208-484A-AB02-0BAC78184A4E}" type="datetime1">
              <a:rPr kumimoji="1" lang="ko-KR" altLang="en-US" smtClean="0"/>
              <a:t>2023. 1. 18.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B55D-658E-6248-9DDD-48A7123383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116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7246F-3E93-3848-9EF1-976DEFE6F92F}" type="datetime1">
              <a:rPr kumimoji="1" lang="ko-KR" altLang="en-US" smtClean="0"/>
              <a:t>2023. 1. 18.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7B55D-658E-6248-9DDD-48A7123383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003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F860E-F23A-758A-991C-D13314E40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296" y="1528762"/>
            <a:ext cx="11773408" cy="2674937"/>
          </a:xfrm>
        </p:spPr>
        <p:txBody>
          <a:bodyPr anchor="ctr">
            <a:normAutofit/>
          </a:bodyPr>
          <a:lstStyle/>
          <a:p>
            <a:r>
              <a:rPr kumimoji="1" lang="en-US" altLang="ko-KR" sz="4400" dirty="0">
                <a:latin typeface="+mn-lt"/>
                <a:ea typeface="AppleGothic" pitchFamily="2" charset="-127"/>
              </a:rPr>
              <a:t>Hyperbolic Vision Transformer:</a:t>
            </a:r>
            <a:br>
              <a:rPr kumimoji="1" lang="en-US" altLang="ko-KR" sz="4400" dirty="0">
                <a:latin typeface="+mn-lt"/>
                <a:ea typeface="AppleGothic" pitchFamily="2" charset="-127"/>
              </a:rPr>
            </a:br>
            <a:r>
              <a:rPr kumimoji="1" lang="en-US" altLang="ko-KR" sz="4400" dirty="0">
                <a:latin typeface="+mn-lt"/>
                <a:ea typeface="AppleGothic" pitchFamily="2" charset="-127"/>
              </a:rPr>
              <a:t>Combining </a:t>
            </a:r>
            <a:r>
              <a:rPr kumimoji="1" lang="en-US" altLang="ko-KR" sz="4400" dirty="0" err="1">
                <a:latin typeface="+mn-lt"/>
                <a:ea typeface="AppleGothic" pitchFamily="2" charset="-127"/>
              </a:rPr>
              <a:t>Improvments</a:t>
            </a:r>
            <a:r>
              <a:rPr kumimoji="1" lang="en-US" altLang="ko-KR" sz="4400" dirty="0">
                <a:latin typeface="+mn-lt"/>
                <a:ea typeface="AppleGothic" pitchFamily="2" charset="-127"/>
              </a:rPr>
              <a:t> in Metric Learning</a:t>
            </a:r>
            <a:endParaRPr kumimoji="1" lang="ko-KR" altLang="en-US" sz="4400" dirty="0">
              <a:latin typeface="+mn-lt"/>
              <a:ea typeface="AppleGothic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17FFA3-8CF6-481B-67AD-57D6AD26A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5155" y="5086413"/>
            <a:ext cx="3228918" cy="649224"/>
          </a:xfrm>
        </p:spPr>
        <p:txBody>
          <a:bodyPr anchor="ctr"/>
          <a:lstStyle/>
          <a:p>
            <a:r>
              <a:rPr kumimoji="1" lang="en-US" altLang="ko-KR" dirty="0"/>
              <a:t> AI</a:t>
            </a:r>
            <a:r>
              <a:rPr kumimoji="1" lang="ko-KR" altLang="en-US" dirty="0"/>
              <a:t> </a:t>
            </a:r>
            <a:r>
              <a:rPr kumimoji="1" lang="en-US" altLang="ko-KR" dirty="0"/>
              <a:t>Team </a:t>
            </a:r>
            <a:r>
              <a:rPr kumimoji="1" lang="ko-KR" altLang="en-US" dirty="0"/>
              <a:t> </a:t>
            </a:r>
            <a:r>
              <a:rPr kumimoji="1" lang="en-US" altLang="ko-KR" dirty="0"/>
              <a:t>Navy</a:t>
            </a:r>
            <a:endParaRPr kumimoji="1"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68FB583-EB19-38E6-C50D-50753E83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B55D-658E-6248-9DDD-48A712338352}" type="slidenum">
              <a:rPr kumimoji="1" lang="ko-KR" altLang="en-US" sz="1400" smtClean="0"/>
              <a:t>1</a:t>
            </a:fld>
            <a:endParaRPr kumimoji="1"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22582F-AA3B-3923-C4C0-B8249C2B4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325" y="136525"/>
            <a:ext cx="2417379" cy="5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4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643F3-A769-8970-6DC2-0E297FE2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551B7-735C-9A58-7E3E-38EBED4A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Abstract</a:t>
            </a:r>
          </a:p>
          <a:p>
            <a:r>
              <a:rPr kumimoji="1" lang="en-US" altLang="ko-KR" dirty="0"/>
              <a:t>Related work</a:t>
            </a:r>
          </a:p>
          <a:p>
            <a:r>
              <a:rPr kumimoji="1" lang="en-US" altLang="ko-KR" dirty="0"/>
              <a:t>Architecture</a:t>
            </a:r>
          </a:p>
          <a:p>
            <a:r>
              <a:rPr kumimoji="1" lang="en-US" altLang="ko-KR" dirty="0"/>
              <a:t>Trainable bag-of-freebies</a:t>
            </a:r>
          </a:p>
          <a:p>
            <a:r>
              <a:rPr kumimoji="1" lang="en-US" altLang="ko-KR" dirty="0"/>
              <a:t>Experiments</a:t>
            </a:r>
          </a:p>
          <a:p>
            <a:r>
              <a:rPr kumimoji="1" lang="ko-KR" altLang="en-US" dirty="0"/>
              <a:t>참고문헌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DBA766-D72A-D801-2750-B54323BB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B55D-658E-6248-9DDD-48A71233835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185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643F3-A769-8970-6DC2-0E297FE2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Abstract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551B7-735C-9A58-7E3E-38EBED4A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Metric Learning</a:t>
            </a:r>
            <a:r>
              <a:rPr kumimoji="1" lang="ko-KR" altLang="en-US" dirty="0"/>
              <a:t>이란 </a:t>
            </a:r>
            <a:r>
              <a:rPr kumimoji="1" lang="en-US" altLang="ko-KR" dirty="0"/>
              <a:t>Embedding</a:t>
            </a:r>
            <a:r>
              <a:rPr kumimoji="1" lang="ko-KR" altLang="en-US" dirty="0"/>
              <a:t>이 유사한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는 가깝게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다른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는 멀게 하도록 하는 모델</a:t>
            </a:r>
            <a:endParaRPr kumimoji="1" lang="en-US" altLang="ko-KR" dirty="0"/>
          </a:p>
          <a:p>
            <a:r>
              <a:rPr kumimoji="1" lang="ko-KR" altLang="en-US" dirty="0"/>
              <a:t>일반적으로 </a:t>
            </a:r>
            <a:r>
              <a:rPr kumimoji="1" lang="en-US" altLang="ko-KR" dirty="0"/>
              <a:t>embedding</a:t>
            </a:r>
            <a:r>
              <a:rPr kumimoji="1" lang="ko-KR" altLang="en-US" dirty="0"/>
              <a:t>을 추출하고 </a:t>
            </a:r>
            <a:r>
              <a:rPr kumimoji="1" lang="en-US" altLang="ko-KR" dirty="0"/>
              <a:t>distance </a:t>
            </a:r>
            <a:r>
              <a:rPr kumimoji="1" lang="ko-KR" altLang="en-US" dirty="0"/>
              <a:t>기반의 </a:t>
            </a:r>
            <a:r>
              <a:rPr kumimoji="1" lang="en-US" altLang="ko-KR" dirty="0"/>
              <a:t>loss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Euclidean distance</a:t>
            </a:r>
          </a:p>
          <a:p>
            <a:r>
              <a:rPr kumimoji="1" lang="en-US" altLang="ko-KR" dirty="0"/>
              <a:t>Hyperbolic Geometry(</a:t>
            </a:r>
            <a:r>
              <a:rPr kumimoji="1" lang="ko-KR" altLang="en-US" dirty="0" err="1"/>
              <a:t>쌍곡</a:t>
            </a:r>
            <a:r>
              <a:rPr kumimoji="1" lang="ko-KR" altLang="en-US" dirty="0"/>
              <a:t> 기하학</a:t>
            </a:r>
            <a:r>
              <a:rPr kumimoji="1" lang="en-US" altLang="ko-KR" dirty="0"/>
              <a:t>)</a:t>
            </a:r>
            <a:r>
              <a:rPr kumimoji="1" lang="ko-KR" altLang="en-US" dirty="0"/>
              <a:t>가 최근  </a:t>
            </a:r>
            <a:r>
              <a:rPr kumimoji="1" lang="en-US" altLang="ko-KR" dirty="0"/>
              <a:t>Natural data</a:t>
            </a:r>
            <a:r>
              <a:rPr kumimoji="1" lang="ko-KR" altLang="en-US" dirty="0"/>
              <a:t>에 있어서 유리하다고 주장</a:t>
            </a:r>
            <a:endParaRPr kumimoji="1" lang="en-US" altLang="ko-KR" dirty="0"/>
          </a:p>
          <a:p>
            <a:r>
              <a:rPr kumimoji="1" lang="ko-KR" altLang="en-US" dirty="0"/>
              <a:t>위의 주장을 바탕으로 </a:t>
            </a:r>
            <a:r>
              <a:rPr kumimoji="1" lang="en-US" altLang="ko-KR" dirty="0"/>
              <a:t>Hyperbolic-based model </a:t>
            </a:r>
            <a:r>
              <a:rPr kumimoji="1" lang="ko-KR" altLang="en-US" dirty="0"/>
              <a:t>제안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Embedding</a:t>
            </a:r>
            <a:r>
              <a:rPr kumimoji="1" lang="ko-KR" altLang="en-US" dirty="0"/>
              <a:t>을 추출하는데 </a:t>
            </a:r>
            <a:r>
              <a:rPr kumimoji="1" lang="en-US" altLang="ko-KR" dirty="0"/>
              <a:t>Vision Transformer </a:t>
            </a:r>
            <a:r>
              <a:rPr kumimoji="1" lang="ko-KR" altLang="en-US" dirty="0"/>
              <a:t>사용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추출한 </a:t>
            </a:r>
            <a:r>
              <a:rPr kumimoji="1" lang="en-US" altLang="ko-KR" dirty="0"/>
              <a:t>Embedding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Hyperbolic space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mapping</a:t>
            </a:r>
          </a:p>
          <a:p>
            <a:pPr lvl="1"/>
            <a:r>
              <a:rPr kumimoji="1" lang="en-US" altLang="ko-KR" dirty="0"/>
              <a:t>Pairwise cross-entropy loss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사용해서 </a:t>
            </a:r>
            <a:r>
              <a:rPr kumimoji="1" lang="en-US" altLang="ko-KR" dirty="0"/>
              <a:t>optimizing</a:t>
            </a:r>
          </a:p>
          <a:p>
            <a:pPr lvl="2"/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DBA766-D72A-D801-2750-B54323BB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B55D-658E-6248-9DDD-48A71233835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763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643F3-A769-8970-6DC2-0E297FE2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Introduction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551B7-735C-9A58-7E3E-38EBED4A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Metric Learning</a:t>
            </a:r>
            <a:r>
              <a:rPr kumimoji="1" lang="ko-KR" altLang="en-US" dirty="0"/>
              <a:t>이란</a:t>
            </a:r>
            <a:r>
              <a:rPr kumimoji="1" lang="en-US" altLang="ko-KR" dirty="0"/>
              <a:t>?</a:t>
            </a:r>
          </a:p>
          <a:p>
            <a:pPr lvl="1"/>
            <a:r>
              <a:rPr kumimoji="1" lang="ko-KR" altLang="en-US" dirty="0"/>
              <a:t>데이터를 </a:t>
            </a:r>
            <a:r>
              <a:rPr kumimoji="1" lang="en-US" altLang="ko-KR" dirty="0"/>
              <a:t>Embedding</a:t>
            </a:r>
            <a:r>
              <a:rPr kumimoji="1" lang="ko-KR" altLang="en-US" dirty="0"/>
              <a:t>을 통해 표현하고 </a:t>
            </a:r>
            <a:r>
              <a:rPr kumimoji="1" lang="en-US" altLang="ko-KR" dirty="0"/>
              <a:t>Embedding </a:t>
            </a:r>
            <a:r>
              <a:rPr kumimoji="1" lang="ko-KR" altLang="en-US" dirty="0"/>
              <a:t>사이의 거리를 통해 데이터의 유사도를 구하는 것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Content</a:t>
            </a:r>
            <a:r>
              <a:rPr kumimoji="1" lang="ko-KR" altLang="en-US" dirty="0"/>
              <a:t> </a:t>
            </a:r>
            <a:r>
              <a:rPr kumimoji="1" lang="en-US" altLang="ko-KR" dirty="0"/>
              <a:t>based image retrieval</a:t>
            </a:r>
          </a:p>
          <a:p>
            <a:pPr lvl="2"/>
            <a:r>
              <a:rPr kumimoji="1" lang="en-US" altLang="ko-KR" dirty="0"/>
              <a:t>near duplicate detection</a:t>
            </a:r>
          </a:p>
          <a:p>
            <a:pPr lvl="2"/>
            <a:r>
              <a:rPr kumimoji="1" lang="en-US" altLang="ko-KR" dirty="0"/>
              <a:t>face recognition</a:t>
            </a:r>
          </a:p>
          <a:p>
            <a:pPr lvl="2"/>
            <a:r>
              <a:rPr kumimoji="1" lang="en-US" altLang="ko-KR" dirty="0"/>
              <a:t>person re-identification</a:t>
            </a:r>
          </a:p>
          <a:p>
            <a:pPr lvl="2"/>
            <a:r>
              <a:rPr kumimoji="1" lang="en-US" altLang="ko-KR" dirty="0"/>
              <a:t>zero-shot, few-shot learning</a:t>
            </a:r>
          </a:p>
          <a:p>
            <a:pPr lvl="1"/>
            <a:r>
              <a:rPr kumimoji="1" lang="ko-KR" altLang="en-US" dirty="0"/>
              <a:t>크게 </a:t>
            </a:r>
            <a:r>
              <a:rPr kumimoji="1" lang="en-US" altLang="ko-KR" dirty="0"/>
              <a:t>image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Compact Representation(Embedding)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mapping</a:t>
            </a:r>
            <a:r>
              <a:rPr kumimoji="1" lang="ko-KR" altLang="en-US" dirty="0"/>
              <a:t>해주는 </a:t>
            </a:r>
            <a:r>
              <a:rPr kumimoji="1" lang="en-US" altLang="ko-KR" dirty="0"/>
              <a:t>Encoder, Training </a:t>
            </a:r>
            <a:r>
              <a:rPr kumimoji="1" lang="ko-KR" altLang="en-US" dirty="0"/>
              <a:t>을 위한 </a:t>
            </a:r>
            <a:r>
              <a:rPr kumimoji="1" lang="en-US" altLang="ko-KR" dirty="0"/>
              <a:t>Loss</a:t>
            </a:r>
            <a:r>
              <a:rPr kumimoji="1" lang="ko-KR" altLang="en-US" dirty="0"/>
              <a:t>로 구성</a:t>
            </a:r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DBA766-D72A-D801-2750-B54323BB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B55D-658E-6248-9DDD-48A71233835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873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643F3-A769-8970-6DC2-0E297FE2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Introduction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551B7-735C-9A58-7E3E-38EBED4A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최근에 </a:t>
            </a:r>
            <a:r>
              <a:rPr kumimoji="1" lang="en-US" altLang="ko-KR" dirty="0"/>
              <a:t>Encoder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CNN</a:t>
            </a:r>
            <a:r>
              <a:rPr kumimoji="1" lang="ko-KR" altLang="en-US" dirty="0"/>
              <a:t>대신 </a:t>
            </a:r>
            <a:r>
              <a:rPr kumimoji="1" lang="en-US" altLang="ko-KR" dirty="0"/>
              <a:t>Transformer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CNN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Inductive bias, translation equivariance</a:t>
            </a:r>
            <a:r>
              <a:rPr kumimoji="1" lang="ko-KR" altLang="en-US" dirty="0"/>
              <a:t>가 부족하여 더 많은 학습데이터가 </a:t>
            </a:r>
            <a:r>
              <a:rPr kumimoji="1" lang="ko-KR" altLang="en-US" dirty="0" err="1"/>
              <a:t>필요되어짐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반대로 더 </a:t>
            </a:r>
            <a:r>
              <a:rPr kumimoji="1" lang="en-US" altLang="ko-KR" dirty="0"/>
              <a:t>general</a:t>
            </a:r>
            <a:r>
              <a:rPr kumimoji="1" lang="ko-KR" altLang="en-US" dirty="0"/>
              <a:t>한 </a:t>
            </a:r>
            <a:r>
              <a:rPr kumimoji="1" lang="en-US" altLang="ko-KR" dirty="0"/>
              <a:t>feature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추출할 수 있도록 </a:t>
            </a:r>
            <a:r>
              <a:rPr kumimoji="1" lang="ko-KR" altLang="en-US" dirty="0" err="1"/>
              <a:t>해줌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이는 </a:t>
            </a:r>
            <a:r>
              <a:rPr kumimoji="1" lang="en-US" altLang="ko-KR" dirty="0"/>
              <a:t>Image Retrieval</a:t>
            </a:r>
            <a:r>
              <a:rPr kumimoji="1" lang="ko-KR" altLang="en-US" dirty="0"/>
              <a:t>에서 더 유리할 수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DBA766-D72A-D801-2750-B54323BB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B55D-658E-6248-9DDD-48A712338352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E4C6B-A702-43E1-855D-F174959BC00C}"/>
              </a:ext>
            </a:extLst>
          </p:cNvPr>
          <p:cNvSpPr txBox="1"/>
          <p:nvPr/>
        </p:nvSpPr>
        <p:spPr>
          <a:xfrm>
            <a:off x="2879678" y="7779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34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643F3-A769-8970-6DC2-0E297FE2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 dirty="0"/>
              <a:t>감사합니다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DBA766-D72A-D801-2750-B54323BB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B55D-658E-6248-9DDD-48A71233835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856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17964</TotalTime>
  <Words>195</Words>
  <Application>Microsoft Macintosh PowerPoint</Application>
  <PresentationFormat>와이드스크린</PresentationFormat>
  <Paragraphs>44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Hyperbolic Vision Transformer: Combining Improvments in Metric Learning</vt:lpstr>
      <vt:lpstr>목차</vt:lpstr>
      <vt:lpstr>Abstract</vt:lpstr>
      <vt:lpstr>Introduction</vt:lpstr>
      <vt:lpstr>Introduction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YOLOv7: Trainable bag-of-freebies sets  new state-of-the-art for real-time object detectors</dc:title>
  <dc:creator>김 문업</dc:creator>
  <cp:lastModifiedBy>김 문업</cp:lastModifiedBy>
  <cp:revision>47</cp:revision>
  <dcterms:created xsi:type="dcterms:W3CDTF">2022-08-02T03:32:28Z</dcterms:created>
  <dcterms:modified xsi:type="dcterms:W3CDTF">2023-01-18T03:08:12Z</dcterms:modified>
</cp:coreProperties>
</file>