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/>
    <p:restoredTop sz="94694"/>
  </p:normalViewPr>
  <p:slideViewPr>
    <p:cSldViewPr snapToGrid="0">
      <p:cViewPr varScale="1"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A0A3-945A-5539-C249-4B084CA9D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7E51C-EA41-D88C-11A4-5A4770B90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34015-2BE0-986D-868C-1921DA15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0F93B-325A-80DF-F1B4-4356E9D4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6DAA-C3F7-BDBB-012A-CF2E38F2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0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0B47-D55F-89C3-40A5-A2DF829A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0CCC3-7AFB-9D29-E5A0-46605181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C100-F70E-495C-FCB2-DEAF396E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5657-59C4-6D13-DCE3-2E235F64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90CC-969F-AB33-C137-3E42F984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078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07E96-E888-EF9F-58A2-ACC28B74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EB738-1471-5FA3-E106-9249252D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6138-214F-9261-D3D1-FD8F5592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A41A-3D47-CF03-E1FF-DF2FA9F3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A09A-2C05-01FC-43CB-2C5D2D2D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32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B25D-B881-6898-73B7-49B1EFEE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1452-CCD9-8A18-73DE-48B651AE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4CA9-B286-5CE3-461C-F18A46AD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1911-4D81-1E43-6DCD-17A952FC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C3AF-5AD8-7B4B-E461-F294417D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6366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7F63-C410-29E9-FDCB-F9C424E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D8422-C411-FC86-B254-2BA82474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DA4B-5DC5-3AF0-167E-E7498318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C699-1D2E-4A2C-D7E8-9D2F1C48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24B8C-F925-9D6E-280C-1E4EE166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216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A56-D354-10C9-DAED-BBAC66FA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C357-95D9-B7BA-65B1-F284E012A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9DC5E-AF62-ECDC-84CB-A8B6BA9F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2A514-79A9-4904-8E5B-FCC035F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8FA70-BD15-CB3A-97A4-4E6B95C7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8E50-6C7D-D834-2979-B9E01818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43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735B-5C50-31BE-ACD0-BD16911A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50A3-91F4-40F6-8A50-E13C117C7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E73C6-5C3C-EDF4-F080-364C7BAE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84991-ACC0-7831-96C3-45C036276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CF47D-5AAD-BFDC-3B00-574D6A80A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CBD5D-DEF3-F4E4-6DC3-2DD422C1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48493-8EA9-9566-2EF7-3236BBE1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4E282-C14D-4961-6BEE-BCA4D093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7460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54CE-E7E2-B470-6885-A9593BF1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B7F0-51C4-9C5E-C2DE-FB11214C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2A749-67CA-6338-784A-54C3D953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B62C7-8D70-8104-FC71-1B9E9576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1442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F9AE1-6CA5-E54E-3D24-FDAF2A5A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1CFEE-441A-5840-EB95-C363FFD9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03CE5-DF19-FF0F-7EDA-1EE96BC9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84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7387-0887-C0BD-F52C-CEB120E2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7BE1-558E-9A6E-F44A-DFCC3671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B1744-B390-9C14-87E0-54A1CFAA4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1A84A-87F1-9D94-A497-D2E9405F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34D90-0C00-5DF9-1D84-3B0E3599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D6A7B-48B5-3F13-8F58-F41DE2D0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9543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F8FD-6DF1-7225-138C-BA7CF376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32075-CFF3-85CC-6AE0-833F63ACE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C6973-0F3A-79A3-3A32-F7FA16DD6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362E-CDCC-27D4-0D18-5382DED3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90D-DF38-1C40-A6FD-47373E569DED}" type="datetimeFigureOut">
              <a:rPr lang="en-TW" smtClean="0"/>
              <a:t>2023/12/7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DBB79-B899-BBEA-8CB7-79A0FEEE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261A0-9E75-BA14-CF49-D24A6294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719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B73EE-819F-DD45-802C-6E53895E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ACAA7-B155-EE61-C1FE-63A06D030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9B7F-2FCF-6BC1-5B1D-3D7F7A21E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E90D-DF38-1C40-A6FD-47373E569DED}" type="datetimeFigureOut">
              <a:rPr lang="en-TW" smtClean="0"/>
              <a:t>2023/12/7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30638-E5B0-2893-29F9-DB6FB251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43DA-0F1D-8B98-D597-6BB95543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18E2-219A-D146-B002-919C8B5375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7622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imson-impressed-cow-605.mypinata.cloud/ipfs/QmXeX1W29wU98wSshgfZMztQiTtYdQiaFpi4xgL8SZxf5H?_gl=1*f9m07f*_ga*NTE0NTg3MDYuMTcwMTk1NjE0OQ..*_ga_5RMPXG14TE*MTcwMTk1NjE1Mi4xLjEuMTcwMTk1NjI5NS4zNy4wLjA.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2B04-0B6B-8A35-25DA-434172B35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Lab. </a:t>
            </a:r>
            <a:r>
              <a:rPr lang="en-US" dirty="0"/>
              <a:t>o</a:t>
            </a:r>
            <a:r>
              <a:rPr lang="en-TW" dirty="0"/>
              <a:t>f Synoptic Meteorology week 13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98E84-B286-B1F6-3960-670F9BB91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 dirty="0"/>
          </a:p>
          <a:p>
            <a:r>
              <a:rPr lang="en-TW" dirty="0"/>
              <a:t>B10209040 </a:t>
            </a: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陳彥倫</a:t>
            </a:r>
          </a:p>
        </p:txBody>
      </p:sp>
    </p:spTree>
    <p:extLst>
      <p:ext uri="{BB962C8B-B14F-4D97-AF65-F5344CB8AC3E}">
        <p14:creationId xmlns:p14="http://schemas.microsoft.com/office/powerpoint/2010/main" val="179988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CFA-FFA6-B00E-F327-42FB2D9D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of Precipitation Event</a:t>
            </a:r>
            <a:endParaRPr lang="en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A6BCD-8A38-3EC2-CB1A-2C07E82AC308}"/>
              </a:ext>
            </a:extLst>
          </p:cNvPr>
          <p:cNvSpPr txBox="1"/>
          <p:nvPr/>
        </p:nvSpPr>
        <p:spPr>
          <a:xfrm>
            <a:off x="1019504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8E23C-78F3-BDB7-170E-99DBAC478D0D}"/>
              </a:ext>
            </a:extLst>
          </p:cNvPr>
          <p:cNvSpPr txBox="1"/>
          <p:nvPr/>
        </p:nvSpPr>
        <p:spPr>
          <a:xfrm>
            <a:off x="838200" y="2112579"/>
            <a:ext cx="25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>
                <a:hlinkClick r:id="rId2"/>
              </a:rPr>
              <a:t>Video Link 0.0</a:t>
            </a:r>
            <a:endParaRPr lang="en-TW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9906E-36A2-F53E-4070-F0E0218C30C3}"/>
              </a:ext>
            </a:extLst>
          </p:cNvPr>
          <p:cNvSpPr txBox="1"/>
          <p:nvPr/>
        </p:nvSpPr>
        <p:spPr>
          <a:xfrm>
            <a:off x="4603531" y="2213915"/>
            <a:ext cx="7294179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圖為每小時雨量累積圖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本島東半部地區風速隨時間漸漸變弱，東北部地區則是東北風增強，繪圖範圍整體風向亦為東北風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0時起各地區尚未有降雨出現，隨時間逐漸在東北部形成因東北風造成的地形降雨。</a:t>
            </a:r>
          </a:p>
        </p:txBody>
      </p:sp>
    </p:spTree>
    <p:extLst>
      <p:ext uri="{BB962C8B-B14F-4D97-AF65-F5344CB8AC3E}">
        <p14:creationId xmlns:p14="http://schemas.microsoft.com/office/powerpoint/2010/main" val="26794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CFA-FFA6-B00E-F327-42FB2D9D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Peak Time Map</a:t>
            </a:r>
            <a:endParaRPr lang="en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A6BCD-8A38-3EC2-CB1A-2C07E82AC308}"/>
              </a:ext>
            </a:extLst>
          </p:cNvPr>
          <p:cNvSpPr txBox="1"/>
          <p:nvPr/>
        </p:nvSpPr>
        <p:spPr>
          <a:xfrm>
            <a:off x="1019504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pic>
        <p:nvPicPr>
          <p:cNvPr id="4" name="Picture 3" descr="A map of a mountain range&#10;&#10;Description automatically generated with medium confidence">
            <a:extLst>
              <a:ext uri="{FF2B5EF4-FFF2-40B4-BE49-F238E27FC236}">
                <a16:creationId xmlns:a16="http://schemas.microsoft.com/office/drawing/2014/main" id="{ABFAA40D-F0DD-F928-1697-6BD932D9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950"/>
            <a:ext cx="5167312" cy="5167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AA378-E046-510B-85DD-E7F727386557}"/>
              </a:ext>
            </a:extLst>
          </p:cNvPr>
          <p:cNvSpPr txBox="1"/>
          <p:nvPr/>
        </p:nvSpPr>
        <p:spPr>
          <a:xfrm>
            <a:off x="4603531" y="2213915"/>
            <a:ext cx="7294179" cy="13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嘗試使用 zorder 功能分別繪出</a:t>
            </a:r>
            <a:r>
              <a:rPr lang="zh-TW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</a:t>
            </a: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0,</a:t>
            </a:r>
            <a:r>
              <a:rPr lang="zh-TW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</a:t>
            </a: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200,</a:t>
            </a:r>
            <a:r>
              <a:rPr lang="zh-TW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</a:t>
            </a: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1000,</a:t>
            </a:r>
            <a:r>
              <a:rPr lang="zh-TW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</a:t>
            </a: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2500</a:t>
            </a:r>
            <a:r>
              <a:rPr lang="zh-TW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</a:t>
            </a:r>
            <a:r>
              <a:rPr lang="en-US" altLang="zh-TW" dirty="0">
                <a:latin typeface="Songti TC" panose="02010600040101010101" pitchFamily="2" charset="-120"/>
                <a:ea typeface="Songti TC" panose="02010600040101010101" pitchFamily="2" charset="-120"/>
              </a:rPr>
              <a:t>contour</a:t>
            </a:r>
            <a:r>
              <a:rPr lang="zh-TW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，但</a:t>
            </a:r>
            <a:r>
              <a:rPr lang="en-US" altLang="zh-TW" dirty="0">
                <a:latin typeface="Songti TC" panose="02010600040101010101" pitchFamily="2" charset="-120"/>
                <a:ea typeface="Songti TC" panose="02010600040101010101" pitchFamily="2" charset="-120"/>
              </a:rPr>
              <a:t>200,</a:t>
            </a:r>
            <a:r>
              <a:rPr lang="zh-TW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</a:t>
            </a:r>
            <a:r>
              <a:rPr lang="en-US" altLang="zh-TW" dirty="0">
                <a:latin typeface="Songti TC" panose="02010600040101010101" pitchFamily="2" charset="-120"/>
                <a:ea typeface="Songti TC" panose="02010600040101010101" pitchFamily="2" charset="-120"/>
              </a:rPr>
              <a:t>1000</a:t>
            </a:r>
            <a:r>
              <a:rPr lang="zh-TW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</a:t>
            </a:r>
            <a:r>
              <a:rPr lang="en-US" altLang="zh-TW" dirty="0">
                <a:latin typeface="Songti TC" panose="02010600040101010101" pitchFamily="2" charset="-120"/>
                <a:ea typeface="Songti TC" panose="02010600040101010101" pitchFamily="2" charset="-120"/>
              </a:rPr>
              <a:t>,2500</a:t>
            </a:r>
            <a:r>
              <a:rPr lang="zh-TW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之</a:t>
            </a:r>
            <a:r>
              <a:rPr lang="en-US" altLang="zh-TW" dirty="0">
                <a:latin typeface="Songti TC" panose="02010600040101010101" pitchFamily="2" charset="-120"/>
                <a:ea typeface="Songti TC" panose="02010600040101010101" pitchFamily="2" charset="-120"/>
              </a:rPr>
              <a:t>contour </a:t>
            </a:r>
            <a:r>
              <a:rPr lang="zh-TW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依舊無法顯示</a:t>
            </a:r>
            <a:endParaRPr lang="en-TW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由結果可以看出符合前述降雨在時序後段才漸漸形成之特徵</a:t>
            </a:r>
          </a:p>
        </p:txBody>
      </p:sp>
    </p:spTree>
    <p:extLst>
      <p:ext uri="{BB962C8B-B14F-4D97-AF65-F5344CB8AC3E}">
        <p14:creationId xmlns:p14="http://schemas.microsoft.com/office/powerpoint/2010/main" val="398667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CFA-FFA6-B00E-F327-42FB2D9D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Windrose Evolution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A6BCD-8A38-3EC2-CB1A-2C07E82AC308}"/>
              </a:ext>
            </a:extLst>
          </p:cNvPr>
          <p:cNvSpPr txBox="1"/>
          <p:nvPr/>
        </p:nvSpPr>
        <p:spPr>
          <a:xfrm>
            <a:off x="1019504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AA40D-F0DD-F928-1697-6BD932D9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3331778"/>
            <a:ext cx="3526222" cy="3526222"/>
          </a:xfrm>
          <a:prstGeom prst="rect">
            <a:avLst/>
          </a:prstGeom>
        </p:spPr>
      </p:pic>
      <p:pic>
        <p:nvPicPr>
          <p:cNvPr id="6" name="Picture 5" descr="A graph of a wind speed&#10;&#10;Description automatically generated">
            <a:extLst>
              <a:ext uri="{FF2B5EF4-FFF2-40B4-BE49-F238E27FC236}">
                <a16:creationId xmlns:a16="http://schemas.microsoft.com/office/drawing/2014/main" id="{79F92124-7932-59AA-669E-3CFECB749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889" y="3331777"/>
            <a:ext cx="3526221" cy="3526221"/>
          </a:xfrm>
          <a:prstGeom prst="rect">
            <a:avLst/>
          </a:prstGeom>
        </p:spPr>
      </p:pic>
      <p:pic>
        <p:nvPicPr>
          <p:cNvPr id="8" name="Picture 7" descr="A graph with a blue triangle&#10;&#10;Description automatically generated with medium confidence">
            <a:extLst>
              <a:ext uri="{FF2B5EF4-FFF2-40B4-BE49-F238E27FC236}">
                <a16:creationId xmlns:a16="http://schemas.microsoft.com/office/drawing/2014/main" id="{9D77771B-AC14-A104-C6FE-4DC94AA15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778" y="3331778"/>
            <a:ext cx="3526221" cy="35262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3DDA30-AF15-B721-E02C-436053E776F1}"/>
              </a:ext>
            </a:extLst>
          </p:cNvPr>
          <p:cNvCxnSpPr>
            <a:stCxn id="4" idx="3"/>
          </p:cNvCxnSpPr>
          <p:nvPr/>
        </p:nvCxnSpPr>
        <p:spPr>
          <a:xfrm flipV="1">
            <a:off x="3526223" y="5094887"/>
            <a:ext cx="646384" cy="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731A10-EC5E-3DDA-C543-FDC286ED3CC5}"/>
              </a:ext>
            </a:extLst>
          </p:cNvPr>
          <p:cNvCxnSpPr/>
          <p:nvPr/>
        </p:nvCxnSpPr>
        <p:spPr>
          <a:xfrm flipV="1">
            <a:off x="7859110" y="5094887"/>
            <a:ext cx="646384" cy="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296450-BCED-2B56-22B6-145B3A2DFD8E}"/>
                  </a:ext>
                </a:extLst>
              </p:cNvPr>
              <p:cNvSpPr txBox="1"/>
              <p:nvPr/>
            </p:nvSpPr>
            <p:spPr>
              <a:xfrm>
                <a:off x="2448909" y="1743394"/>
                <a:ext cx="7294179" cy="130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TW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將觀察區域設定在121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TW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E-122</a:t>
                </a:r>
                <a14:m>
                  <m:oMath xmlns:m="http://schemas.openxmlformats.org/officeDocument/2006/math">
                    <m:r>
                      <a:rPr lang="en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TW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E, 24</a:t>
                </a:r>
                <a14:m>
                  <m:oMath xmlns:m="http://schemas.openxmlformats.org/officeDocument/2006/math">
                    <m:r>
                      <a:rPr lang="en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TW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-25</a:t>
                </a:r>
                <a14:m>
                  <m:oMath xmlns:m="http://schemas.openxmlformats.org/officeDocument/2006/math">
                    <m:r>
                      <a:rPr lang="en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TW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之間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TW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因前述觀察發現數據變化多集中在本島東北部</a:t>
                </a:r>
                <a:r>
                  <a:rPr lang="en-TW">
                    <a:latin typeface="Songti TC" panose="02010600040101010101" pitchFamily="2" charset="-120"/>
                    <a:ea typeface="Songti TC" panose="02010600040101010101" pitchFamily="2" charset="-120"/>
                  </a:rPr>
                  <a:t>，額外繪製風花圖發現此區風向分佈逐漸向東北風集中且風速增強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296450-BCED-2B56-22B6-145B3A2DF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909" y="1743394"/>
                <a:ext cx="7294179" cy="1302216"/>
              </a:xfrm>
              <a:prstGeom prst="rect">
                <a:avLst/>
              </a:prstGeom>
              <a:blipFill>
                <a:blip r:embed="rId5"/>
                <a:stretch>
                  <a:fillRect l="-521" b="-576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9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75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Songti TC</vt:lpstr>
      <vt:lpstr>Arial</vt:lpstr>
      <vt:lpstr>Calibri</vt:lpstr>
      <vt:lpstr>Calibri Light</vt:lpstr>
      <vt:lpstr>Cambria Math</vt:lpstr>
      <vt:lpstr>Office Theme</vt:lpstr>
      <vt:lpstr>Lab. of Synoptic Meteorology week 13  </vt:lpstr>
      <vt:lpstr>Animation of Precipitation Event</vt:lpstr>
      <vt:lpstr>Precipitation Peak Time Map</vt:lpstr>
      <vt:lpstr>Windrose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Lab. of Synoptic Meteorology week 10  </dc:title>
  <dc:creator>62</dc:creator>
  <cp:lastModifiedBy>62</cp:lastModifiedBy>
  <cp:revision>4</cp:revision>
  <dcterms:created xsi:type="dcterms:W3CDTF">2023-11-16T06:47:39Z</dcterms:created>
  <dcterms:modified xsi:type="dcterms:W3CDTF">2023-12-07T15:09:05Z</dcterms:modified>
</cp:coreProperties>
</file>