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/>
    <p:restoredTop sz="94690"/>
  </p:normalViewPr>
  <p:slideViewPr>
    <p:cSldViewPr snapToGrid="0">
      <p:cViewPr varScale="1">
        <p:scale>
          <a:sx n="145" d="100"/>
          <a:sy n="145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A0A3-945A-5539-C249-4B084CA9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7E51C-EA41-D88C-11A4-5A4770B9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4015-2BE0-986D-868C-1921DA15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F93B-325A-80DF-F1B4-4356E9D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6DAA-C3F7-BDBB-012A-CF2E38F2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0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0B47-D55F-89C3-40A5-A2DF829A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0CCC3-7AFB-9D29-E5A0-46605181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C100-F70E-495C-FCB2-DEAF396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5657-59C4-6D13-DCE3-2E235F6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90CC-969F-AB33-C137-3E42F98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07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07E96-E888-EF9F-58A2-ACC28B74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EB738-1471-5FA3-E106-9249252D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6138-214F-9261-D3D1-FD8F5592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A41A-3D47-CF03-E1FF-DF2FA9F3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A09A-2C05-01FC-43CB-2C5D2D2D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3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B25D-B881-6898-73B7-49B1EFEE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52-CCD9-8A18-73DE-48B651AE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4CA9-B286-5CE3-461C-F18A46AD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1911-4D81-1E43-6DCD-17A952FC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C3AF-5AD8-7B4B-E461-F294417D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36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7F63-C410-29E9-FDCB-F9C424E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D8422-C411-FC86-B254-2BA82474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DA4B-5DC5-3AF0-167E-E7498318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C699-1D2E-4A2C-D7E8-9D2F1C48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4B8C-F925-9D6E-280C-1E4EE16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16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A56-D354-10C9-DAED-BBAC66FA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C357-95D9-B7BA-65B1-F284E012A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DC5E-AF62-ECDC-84CB-A8B6BA9F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A514-79A9-4904-8E5B-FCC035F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FA70-BD15-CB3A-97A4-4E6B95C7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8E50-6C7D-D834-2979-B9E0181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43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735B-5C50-31BE-ACD0-BD16911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50A3-91F4-40F6-8A50-E13C117C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E73C6-5C3C-EDF4-F080-364C7BAE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84991-ACC0-7831-96C3-45C036276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CF47D-5AAD-BFDC-3B00-574D6A80A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CBD5D-DEF3-F4E4-6DC3-2DD422C1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48493-8EA9-9566-2EF7-3236BBE1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4E282-C14D-4961-6BEE-BCA4D09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460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54CE-E7E2-B470-6885-A9593BF1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B7F0-51C4-9C5E-C2DE-FB11214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2A749-67CA-6338-784A-54C3D953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B62C7-8D70-8104-FC71-1B9E957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44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F9AE1-6CA5-E54E-3D24-FDAF2A5A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1CFEE-441A-5840-EB95-C363FFD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03CE5-DF19-FF0F-7EDA-1EE96BC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4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7387-0887-C0BD-F52C-CEB120E2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7BE1-558E-9A6E-F44A-DFCC3671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1744-B390-9C14-87E0-54A1CFAA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A84A-87F1-9D94-A497-D2E9405F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34D90-0C00-5DF9-1D84-3B0E3599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6A7B-48B5-3F13-8F58-F41DE2D0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954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F8FD-6DF1-7225-138C-BA7CF376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2075-CFF3-85CC-6AE0-833F63ACE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6973-0F3A-79A3-3A32-F7FA16DD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362E-CDCC-27D4-0D18-5382DED3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DBB79-B899-BBEA-8CB7-79A0FEEE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261A0-9E75-BA14-CF49-D24A6294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71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B73EE-819F-DD45-802C-6E53895E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CAA7-B155-EE61-C1FE-63A06D03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9B7F-2FCF-6BC1-5B1D-3D7F7A21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E90D-DF38-1C40-A6FD-47373E569DED}" type="datetimeFigureOut">
              <a:rPr lang="en-TW" smtClean="0"/>
              <a:t>2023/12/15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0638-E5B0-2893-29F9-DB6FB251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43DA-0F1D-8B98-D597-6BB95543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762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B04-0B6B-8A35-25DA-434172B35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Lab. </a:t>
            </a:r>
            <a:r>
              <a:rPr lang="en-US" dirty="0"/>
              <a:t>o</a:t>
            </a:r>
            <a:r>
              <a:rPr lang="en-TW" dirty="0"/>
              <a:t>f Synoptic Meteorology week 14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8E84-B286-B1F6-3960-670F9BB91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 dirty="0"/>
          </a:p>
          <a:p>
            <a:r>
              <a:rPr lang="en-TW" dirty="0"/>
              <a:t>B10209040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陳彥倫</a:t>
            </a:r>
          </a:p>
        </p:txBody>
      </p:sp>
    </p:spTree>
    <p:extLst>
      <p:ext uri="{BB962C8B-B14F-4D97-AF65-F5344CB8AC3E}">
        <p14:creationId xmlns:p14="http://schemas.microsoft.com/office/powerpoint/2010/main" val="1799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CFA-FFA6-B00E-F327-42FB2D9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Profile Evolution – Precipitation</a:t>
            </a:r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A6BCD-8A38-3EC2-CB1A-2C07E82AC308}"/>
              </a:ext>
            </a:extLst>
          </p:cNvPr>
          <p:cNvSpPr txBox="1"/>
          <p:nvPr/>
        </p:nvSpPr>
        <p:spPr>
          <a:xfrm>
            <a:off x="1019504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pic>
        <p:nvPicPr>
          <p:cNvPr id="4" name="Picture 3" descr="A row of graphs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C1C856EE-6BAB-61C7-DEE9-905C685A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4355"/>
            <a:ext cx="7913077" cy="518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CB3CB3-E749-D4E1-FB34-E559B7CB8E48}"/>
                  </a:ext>
                </a:extLst>
              </p:cNvPr>
              <p:cNvSpPr txBox="1"/>
              <p:nvPr/>
            </p:nvSpPr>
            <p:spPr>
              <a:xfrm>
                <a:off x="7332786" y="2057400"/>
                <a:ext cx="4176346" cy="2571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W" dirty="0"/>
                  <a:t>選取台灣東北部地區陸地作為觀測點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W" dirty="0"/>
                  <a:t>位溫及混合比隨時間變化幅度不大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W" dirty="0"/>
                  <a:t>發現當以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𝑠𝑓𝑐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TW" dirty="0"/>
                  <a:t> 之定義找邊界層高度時與另兩個定義相差較大。且此二定義所計算出之邊界層高度皆位於同一個高度資料點。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CB3CB3-E749-D4E1-FB34-E559B7CB8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786" y="2057400"/>
                <a:ext cx="4176346" cy="2571281"/>
              </a:xfrm>
              <a:prstGeom prst="rect">
                <a:avLst/>
              </a:prstGeom>
              <a:blipFill>
                <a:blip r:embed="rId3"/>
                <a:stretch>
                  <a:fillRect l="-909" b="-197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CFA-FFA6-B00E-F327-42FB2D9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Moist Static Energy Evolution</a:t>
            </a:r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A6BCD-8A38-3EC2-CB1A-2C07E82AC308}"/>
              </a:ext>
            </a:extLst>
          </p:cNvPr>
          <p:cNvSpPr txBox="1"/>
          <p:nvPr/>
        </p:nvSpPr>
        <p:spPr>
          <a:xfrm>
            <a:off x="1019504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pic>
        <p:nvPicPr>
          <p:cNvPr id="6" name="Picture 5" descr="A line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49C22230-EAB3-57CA-4AAB-03B06B10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9198"/>
            <a:ext cx="7904285" cy="526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553F3-C73E-D972-E416-D4F07427A400}"/>
              </a:ext>
            </a:extLst>
          </p:cNvPr>
          <p:cNvSpPr txBox="1"/>
          <p:nvPr/>
        </p:nvSpPr>
        <p:spPr>
          <a:xfrm>
            <a:off x="7332786" y="2057400"/>
            <a:ext cx="4176346" cy="254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可觀察兩者數值在2000公尺處有重疊部分，隨時間增加。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計算出之MSE隨時間沒有較大變化，可能可以驗證此段時間在東北部地區之累積雨量來自於地形雨，非對流所致。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8667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Songti TC</vt:lpstr>
      <vt:lpstr>Arial</vt:lpstr>
      <vt:lpstr>Calibri</vt:lpstr>
      <vt:lpstr>Calibri Light</vt:lpstr>
      <vt:lpstr>Cambria Math</vt:lpstr>
      <vt:lpstr>Office Theme</vt:lpstr>
      <vt:lpstr>Lab. of Synoptic Meteorology week 14  </vt:lpstr>
      <vt:lpstr>Vertical Profile Evolution – Precipitation</vt:lpstr>
      <vt:lpstr>Moist Static Energy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of Synoptic Meteorology week 10  </dc:title>
  <dc:creator>62</dc:creator>
  <cp:lastModifiedBy>62</cp:lastModifiedBy>
  <cp:revision>5</cp:revision>
  <dcterms:created xsi:type="dcterms:W3CDTF">2023-11-16T06:47:39Z</dcterms:created>
  <dcterms:modified xsi:type="dcterms:W3CDTF">2023-12-15T08:51:51Z</dcterms:modified>
</cp:coreProperties>
</file>