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B0B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08"/>
  </p:normalViewPr>
  <p:slideViewPr>
    <p:cSldViewPr snapToGrid="0">
      <p:cViewPr varScale="1">
        <p:scale>
          <a:sx n="135" d="100"/>
          <a:sy n="135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0C95-04C3-83E4-EC91-80AE65018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C9045-5831-CC51-AA2F-CE6BA16B7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21AE-63FA-9360-25D3-67B449A5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58A1-01B8-3A4C-B1E3-B3E19D345162}" type="datetimeFigureOut">
              <a:rPr lang="en-TW" smtClean="0"/>
              <a:t>2023/11/9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679B-536A-697E-4BEB-1853E2D7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099D-1F18-FBB3-E515-CD103F8B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062D-86BE-684F-93BF-852C71B5885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643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BEB3-9381-8F8B-CA92-8F51D8AC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B1A45-C782-1BF1-D76C-485D80EE0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3A738-C052-43B3-76E4-C5DA007C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58A1-01B8-3A4C-B1E3-B3E19D345162}" type="datetimeFigureOut">
              <a:rPr lang="en-TW" smtClean="0"/>
              <a:t>2023/11/9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F707-5193-48C6-9552-D2218D11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44F4-523C-5F28-9ED1-00CAA7F6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062D-86BE-684F-93BF-852C71B5885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044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2DAE3-B312-0BE0-5F7C-68F523653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3055C-A7A5-05A3-FA63-30592CD0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B268B-21DE-BE8D-7471-5B06D730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58A1-01B8-3A4C-B1E3-B3E19D345162}" type="datetimeFigureOut">
              <a:rPr lang="en-TW" smtClean="0"/>
              <a:t>2023/11/9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910A-0816-AD22-0EE9-F268C1B0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B142-4005-BF7B-41D0-10F37FCA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062D-86BE-684F-93BF-852C71B5885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194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9148-61F8-A351-F4FD-E13E7B8A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7458-1FCE-78F2-F19A-7C0D4684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B983-CE5B-2CA4-B048-3CA7DA53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58A1-01B8-3A4C-B1E3-B3E19D345162}" type="datetimeFigureOut">
              <a:rPr lang="en-TW" smtClean="0"/>
              <a:t>2023/11/9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9139-DEA3-E1E2-08F8-E8D915D2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5C58-4FDE-FDCE-448E-8E4D0A3F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062D-86BE-684F-93BF-852C71B5885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6793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A7D4-15AF-02FE-4265-D0CFAACF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31D1-4C9F-6FCC-80D9-4D81D64DE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04D1-283E-52BD-F63C-A543D7EC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58A1-01B8-3A4C-B1E3-B3E19D345162}" type="datetimeFigureOut">
              <a:rPr lang="en-TW" smtClean="0"/>
              <a:t>2023/11/9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68A17-95E5-053C-8C67-A99124BD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8808-F42A-D2B4-DC69-5000CD3F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062D-86BE-684F-93BF-852C71B5885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02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E78C-A719-7E4C-F0EC-779C4432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6886-AE32-7264-8DCF-7C64B3E9A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E6580-F61B-6C74-2BD1-FB29006F0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D6147-4339-7EED-36BC-0277D46B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58A1-01B8-3A4C-B1E3-B3E19D345162}" type="datetimeFigureOut">
              <a:rPr lang="en-TW" smtClean="0"/>
              <a:t>2023/11/9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B1FB-39AE-199F-2EC9-F0514BEB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C380-2B8C-FDA8-526B-3E0910ED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062D-86BE-684F-93BF-852C71B5885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0709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41A9-47FD-729F-8432-71C8847E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40442-A179-D896-93BC-ACFE617A3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5389-2213-7562-E8ED-F5ECF850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5BDA8-53A2-0BA1-0937-6B4EC4629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19004-3751-4166-0ABB-E88C93B16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771BE-7231-ECA7-6EAE-6BEA5091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58A1-01B8-3A4C-B1E3-B3E19D345162}" type="datetimeFigureOut">
              <a:rPr lang="en-TW" smtClean="0"/>
              <a:t>2023/11/9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B2DA8-070C-DF59-528A-A8000CE5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C1152-DA4F-A131-15C3-5BF8896D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062D-86BE-684F-93BF-852C71B5885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4484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6C5B-C121-0168-1210-A00F36E4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57DA8-71CB-8B29-7940-DB1DB2AE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58A1-01B8-3A4C-B1E3-B3E19D345162}" type="datetimeFigureOut">
              <a:rPr lang="en-TW" smtClean="0"/>
              <a:t>2023/11/9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8DEFE-F176-1518-8C3A-FFACFEF4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43869-DC30-448E-6B86-EB4E0ED2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062D-86BE-684F-93BF-852C71B5885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723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A9161-D246-C8A8-10DD-9FBCC9EF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58A1-01B8-3A4C-B1E3-B3E19D345162}" type="datetimeFigureOut">
              <a:rPr lang="en-TW" smtClean="0"/>
              <a:t>2023/11/9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E655B-575F-8E68-F060-D28E1B6E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953C6-86BB-088C-098B-D16C38C3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062D-86BE-684F-93BF-852C71B5885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1891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EAA0-28FF-C883-2DBB-1A523FED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CCF5-B913-0082-5CE2-3D5E5F4C5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40EB8-C6AE-34AF-3C12-B98820A3B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4C39-2DAA-B9F4-1AD2-231D5CC6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58A1-01B8-3A4C-B1E3-B3E19D345162}" type="datetimeFigureOut">
              <a:rPr lang="en-TW" smtClean="0"/>
              <a:t>2023/11/9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D7F12-1717-7D53-F399-89169154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0C46-8865-F8E3-EE1B-2A3FA3F0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062D-86BE-684F-93BF-852C71B5885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8765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3C1C-3528-ED62-AFA6-8FBE348A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26716-94F2-AC77-2474-435C11F4D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3AF04-5A91-C71F-C0D7-765BAEB5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58585-34AC-9BE3-9094-8BD24D34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58A1-01B8-3A4C-B1E3-B3E19D345162}" type="datetimeFigureOut">
              <a:rPr lang="en-TW" smtClean="0"/>
              <a:t>2023/11/9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F4A73-6BB5-1363-1813-02A0C603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9A595-128D-669A-DC8E-FF312C44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5062D-86BE-684F-93BF-852C71B5885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236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C51C9-7F10-FA0C-E6CB-AEBA9661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07CB0-8E6A-D5B7-50CD-CF4A9BF4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7904-043E-D13F-BB5A-2962BABFF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E58A1-01B8-3A4C-B1E3-B3E19D345162}" type="datetimeFigureOut">
              <a:rPr lang="en-TW" smtClean="0"/>
              <a:t>2023/11/9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0C3E4-01A1-A6DF-5586-95DC8BE79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BBD5D-2C09-D4E8-A9C4-1A0332B6D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062D-86BE-684F-93BF-852C71B5885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1195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0C74-C02E-A42C-6CB7-C41A901C4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Lab. </a:t>
            </a:r>
            <a:r>
              <a:rPr lang="en-US" dirty="0"/>
              <a:t>of Synoptic Meteorology week 9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51D8F-7EDB-9808-C643-C704C5A0A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 dirty="0"/>
          </a:p>
          <a:p>
            <a:r>
              <a:rPr lang="en-TW" dirty="0"/>
              <a:t>B10209040 </a:t>
            </a: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陳彥倫</a:t>
            </a:r>
          </a:p>
        </p:txBody>
      </p:sp>
    </p:spTree>
    <p:extLst>
      <p:ext uri="{BB962C8B-B14F-4D97-AF65-F5344CB8AC3E}">
        <p14:creationId xmlns:p14="http://schemas.microsoft.com/office/powerpoint/2010/main" val="162922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A71-D57E-D4D1-AC87-D190E671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2016.01.07 石垣島探空</a:t>
            </a:r>
          </a:p>
        </p:txBody>
      </p:sp>
      <p:pic>
        <p:nvPicPr>
          <p:cNvPr id="5" name="Content Placeholder 4" descr="A diagram of a storm&#10;&#10;Description automatically generated">
            <a:extLst>
              <a:ext uri="{FF2B5EF4-FFF2-40B4-BE49-F238E27FC236}">
                <a16:creationId xmlns:a16="http://schemas.microsoft.com/office/drawing/2014/main" id="{B34FD898-9051-B89A-11F1-8B684E9D5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2620"/>
            <a:ext cx="5257800" cy="50502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DDF3E8-75CE-3C78-93FA-84EFC3F5C124}"/>
              </a:ext>
            </a:extLst>
          </p:cNvPr>
          <p:cNvSpPr txBox="1"/>
          <p:nvPr/>
        </p:nvSpPr>
        <p:spPr>
          <a:xfrm>
            <a:off x="6621137" y="1608463"/>
            <a:ext cx="502369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此地當天之風向由地面的東北風隨著高度漸漸順時針旋轉至西風，為暖平流特徵。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於約700 </a:t>
            </a:r>
            <a:r>
              <a:rPr lang="en-US" dirty="0" err="1">
                <a:latin typeface="Songti TC" panose="02010600040101010101" pitchFamily="2" charset="-120"/>
                <a:ea typeface="Songti TC" panose="02010600040101010101" pitchFamily="2" charset="-120"/>
              </a:rPr>
              <a:t>hPa處有顯著的逆溫現象</a:t>
            </a:r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CAPE值為807.27，CIN之絕對值為42.17，依此二數值大小判斷此探空的大氣狀態偏不穩定，氣塊有上升趨勢。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可降水量為23.9mm，空氣層水氣含量不多。</a:t>
            </a:r>
            <a:r>
              <a:rPr lang="zh-TW" altLang="en-US" dirty="0">
                <a:latin typeface="Songti TC" panose="02010600040101010101" pitchFamily="2" charset="-120"/>
                <a:ea typeface="Songti TC" panose="02010600040101010101" pitchFamily="2" charset="-120"/>
              </a:rPr>
              <a:t> </a:t>
            </a:r>
            <a:endParaRPr lang="en-US" dirty="0">
              <a:latin typeface="Songti TC" panose="02010600040101010101" pitchFamily="2" charset="-120"/>
              <a:ea typeface="Songti TC" panose="02010600040101010101" pitchFamily="2" charset="-120"/>
            </a:endParaRPr>
          </a:p>
          <a:p>
            <a:endParaRPr lang="en-TW" dirty="0">
              <a:latin typeface="Songti TC" panose="02010600040101010101" pitchFamily="2" charset="-120"/>
              <a:ea typeface="Song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595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774339-0FA3-1BEB-CA5B-291AB1A902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TW" dirty="0"/>
                  <a:t>2016.01.07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TW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TW" dirty="0"/>
                  <a:t> profile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774339-0FA3-1BEB-CA5B-291AB1A90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f a pressure&#10;&#10;Description automatically generated">
            <a:extLst>
              <a:ext uri="{FF2B5EF4-FFF2-40B4-BE49-F238E27FC236}">
                <a16:creationId xmlns:a16="http://schemas.microsoft.com/office/drawing/2014/main" id="{82EEBAE8-1139-F3B2-EAA7-3D2693C84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1101" y="1483047"/>
            <a:ext cx="2366913" cy="500982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2D2516-82FC-D659-5E9A-BB288D1683C9}"/>
                  </a:ext>
                </a:extLst>
              </p:cNvPr>
              <p:cNvSpPr txBox="1"/>
              <p:nvPr/>
            </p:nvSpPr>
            <p:spPr>
              <a:xfrm>
                <a:off x="5110915" y="1483047"/>
                <a:ext cx="5399772" cy="341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TW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以取</a:t>
                </a:r>
                <a:r>
                  <a:rPr lang="zh-TW" altLang="en-US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𝑠𝑢𝑟𝑓𝑎𝑐𝑒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TW" altLang="en-US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 最低高度</a:t>
                </a:r>
                <a:r>
                  <a:rPr lang="en-TW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的方式估算邊界層高度，約為180 m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兩數值在較低層時差異較大，至高空處漸變成為同一條線。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600 </a:t>
                </a:r>
                <a:r>
                  <a:rPr lang="en-US" dirty="0" err="1">
                    <a:latin typeface="Songti TC" panose="02010600040101010101" pitchFamily="2" charset="-120"/>
                    <a:ea typeface="Songti TC" panose="02010600040101010101" pitchFamily="2" charset="-120"/>
                  </a:rPr>
                  <a:t>hPa</a:t>
                </a:r>
                <a:r>
                  <a:rPr lang="en-US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 </a:t>
                </a:r>
                <a:r>
                  <a:rPr lang="en-US" dirty="0" err="1">
                    <a:latin typeface="Songti TC" panose="02010600040101010101" pitchFamily="2" charset="-120"/>
                    <a:ea typeface="Songti TC" panose="02010600040101010101" pitchFamily="2" charset="-120"/>
                  </a:rPr>
                  <a:t>以下大氣相當位溫隨高度上升有稍微下降，相較於高層相當位溫的增加來說代表此曾大氣較不穩定</a:t>
                </a:r>
                <a:r>
                  <a:rPr lang="en-US" dirty="0">
                    <a:latin typeface="Songti TC" panose="02010600040101010101" pitchFamily="2" charset="-120"/>
                    <a:ea typeface="Songti TC" panose="02010600040101010101" pitchFamily="2" charset="-120"/>
                  </a:rPr>
                  <a:t>。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TW" dirty="0">
                  <a:latin typeface="Songti TC" panose="02010600040101010101" pitchFamily="2" charset="-120"/>
                  <a:ea typeface="Songti TC" panose="02010600040101010101" pitchFamily="2" charset="-12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2D2516-82FC-D659-5E9A-BB288D16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915" y="1483047"/>
                <a:ext cx="5399772" cy="3413114"/>
              </a:xfrm>
              <a:prstGeom prst="rect">
                <a:avLst/>
              </a:prstGeom>
              <a:blipFill>
                <a:blip r:embed="rId4"/>
                <a:stretch>
                  <a:fillRect l="-704" r="-70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26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C949-1E0E-E2AD-CDB1-BAC3238F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15" y="250390"/>
            <a:ext cx="5257800" cy="1325563"/>
          </a:xfrm>
        </p:spPr>
        <p:txBody>
          <a:bodyPr>
            <a:normAutofit/>
          </a:bodyPr>
          <a:lstStyle/>
          <a:p>
            <a:r>
              <a:rPr lang="en-TW" sz="3600" dirty="0"/>
              <a:t>2016 JAN. Boundary Height Time series </a:t>
            </a:r>
          </a:p>
        </p:txBody>
      </p:sp>
      <p:pic>
        <p:nvPicPr>
          <p:cNvPr id="5" name="Content Placeholder 4" descr="A graph with purple lines&#10;&#10;Description automatically generated">
            <a:extLst>
              <a:ext uri="{FF2B5EF4-FFF2-40B4-BE49-F238E27FC236}">
                <a16:creationId xmlns:a16="http://schemas.microsoft.com/office/drawing/2014/main" id="{1EB279FE-7112-3073-805D-D8FBCB85E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419" y="1575953"/>
            <a:ext cx="4251593" cy="33826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485B0-4216-A3FC-72C0-7E0D10826CAF}"/>
              </a:ext>
            </a:extLst>
          </p:cNvPr>
          <p:cNvSpPr txBox="1"/>
          <p:nvPr/>
        </p:nvSpPr>
        <p:spPr>
          <a:xfrm>
            <a:off x="1095444" y="4889896"/>
            <a:ext cx="4389120" cy="1717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此圖為2016年1月每日00Z時的邊界層高度變化。可見月中開始至下旬邊界層高度有較大幅度的變化且數值上升。可能為均溫漸漸回升及風速增強的關係。</a:t>
            </a:r>
          </a:p>
        </p:txBody>
      </p:sp>
      <p:pic>
        <p:nvPicPr>
          <p:cNvPr id="9" name="Content Placeholder 4" descr="A diagram of a sea&#10;&#10;Description automatically generated with medium confidence">
            <a:extLst>
              <a:ext uri="{FF2B5EF4-FFF2-40B4-BE49-F238E27FC236}">
                <a16:creationId xmlns:a16="http://schemas.microsoft.com/office/drawing/2014/main" id="{0891CBF8-182C-5EE7-DB9E-B2C1A7E6D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274" y="1575953"/>
            <a:ext cx="3220186" cy="34785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3F5647-0F4C-A06D-02F8-376B2C22E757}"/>
              </a:ext>
            </a:extLst>
          </p:cNvPr>
          <p:cNvSpPr txBox="1"/>
          <p:nvPr/>
        </p:nvSpPr>
        <p:spPr>
          <a:xfrm>
            <a:off x="6768028" y="247392"/>
            <a:ext cx="58573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3600" dirty="0">
                <a:latin typeface="+mj-lt"/>
              </a:rPr>
              <a:t>2010-2019 Windrose at Ishigaki Island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62E89-35EF-FA0C-32D1-FDF408A73618}"/>
              </a:ext>
            </a:extLst>
          </p:cNvPr>
          <p:cNvSpPr txBox="1"/>
          <p:nvPr/>
        </p:nvSpPr>
        <p:spPr>
          <a:xfrm>
            <a:off x="7114807" y="5182743"/>
            <a:ext cx="4389120" cy="886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TW" dirty="0">
                <a:latin typeface="Songti TC" panose="02010600040101010101" pitchFamily="2" charset="-120"/>
                <a:ea typeface="Songti TC" panose="02010600040101010101" pitchFamily="2" charset="-120"/>
              </a:rPr>
              <a:t>北風及東北風出現之頻率及風速較大，可能因為石垣島在此時仍處於東北季風區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60A5C-FEBA-FBDA-BB5E-0FC2E70BF324}"/>
              </a:ext>
            </a:extLst>
          </p:cNvPr>
          <p:cNvSpPr txBox="1"/>
          <p:nvPr/>
        </p:nvSpPr>
        <p:spPr>
          <a:xfrm>
            <a:off x="7447722" y="2269474"/>
            <a:ext cx="79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200" dirty="0">
                <a:solidFill>
                  <a:schemeClr val="tx1">
                    <a:lumMod val="85000"/>
                    <a:lumOff val="15000"/>
                  </a:schemeClr>
                </a:solidFill>
                <a:ea typeface="Cascadia Code SemiLight" panose="020B0609020000020004" pitchFamily="34" charset="0"/>
                <a:cs typeface="Cascadia Code SemiLight" panose="020B0609020000020004" pitchFamily="34" charset="0"/>
              </a:rPr>
              <a:t>850 hPa</a:t>
            </a:r>
          </a:p>
        </p:txBody>
      </p:sp>
    </p:spTree>
    <p:extLst>
      <p:ext uri="{BB962C8B-B14F-4D97-AF65-F5344CB8AC3E}">
        <p14:creationId xmlns:p14="http://schemas.microsoft.com/office/powerpoint/2010/main" val="378111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99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Songti TC</vt:lpstr>
      <vt:lpstr>Arial</vt:lpstr>
      <vt:lpstr>Calibri</vt:lpstr>
      <vt:lpstr>Calibri Light</vt:lpstr>
      <vt:lpstr>Cambria Math</vt:lpstr>
      <vt:lpstr>Office Theme</vt:lpstr>
      <vt:lpstr>Lab. of Synoptic Meteorology week 9</vt:lpstr>
      <vt:lpstr>2016.01.07 石垣島探空</vt:lpstr>
      <vt:lpstr>2016.01.07 θ, θ_e - z profile</vt:lpstr>
      <vt:lpstr>2016 JAN. Boundary Height Time series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62</dc:creator>
  <cp:lastModifiedBy>62</cp:lastModifiedBy>
  <cp:revision>2</cp:revision>
  <dcterms:created xsi:type="dcterms:W3CDTF">2023-11-09T10:49:02Z</dcterms:created>
  <dcterms:modified xsi:type="dcterms:W3CDTF">2023-11-10T06:22:08Z</dcterms:modified>
</cp:coreProperties>
</file>