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3"/>
    <p:restoredTop sz="94702"/>
  </p:normalViewPr>
  <p:slideViewPr>
    <p:cSldViewPr snapToGrid="0">
      <p:cViewPr>
        <p:scale>
          <a:sx n="140" d="100"/>
          <a:sy n="140" d="100"/>
        </p:scale>
        <p:origin x="49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E708-A968-5C64-0D27-CF1465CF0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AD37C-3736-EF44-C907-5C8696234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ACB8A-E521-7269-EB5C-5D7230FE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D344-FCE3-244C-B540-F1E48689631D}" type="datetimeFigureOut">
              <a:rPr lang="en-TW" smtClean="0"/>
              <a:t>2023/11/2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525D0-DFB4-6C55-E3CB-9E322141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D2D3D-320A-8F86-7A4B-C21FBB3DC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7D8D-85D4-2A42-ACC6-664F1901523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8800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F0C73-EAE1-3953-8FD8-28A2E7E30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E2552-03CA-C6E7-BAC4-F2013FF39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6313E-BA66-45D1-62FE-67A0EA37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D344-FCE3-244C-B540-F1E48689631D}" type="datetimeFigureOut">
              <a:rPr lang="en-TW" smtClean="0"/>
              <a:t>2023/11/2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CCA2A-E9C8-FB19-1AA3-4375977A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1AA20-F127-2845-0AC8-C80E67AC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7D8D-85D4-2A42-ACC6-664F1901523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57250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9CDD0-EBC5-16C1-ED51-F61B184AD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0971E-8186-BB95-8EB9-B6A7132C2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0052E-673E-0D31-B52B-16E2DA32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D344-FCE3-244C-B540-F1E48689631D}" type="datetimeFigureOut">
              <a:rPr lang="en-TW" smtClean="0"/>
              <a:t>2023/11/2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09B3C-4209-DD18-ACAC-68BEEE3E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B35DE-07BC-E644-5EA4-6A02958C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7D8D-85D4-2A42-ACC6-664F1901523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0668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CD10-2F79-CBEB-C45C-48C3E6123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F22D6-1527-EE47-5642-3B3892DCD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4B151-6BF5-ECA1-F31F-95961E96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D344-FCE3-244C-B540-F1E48689631D}" type="datetimeFigureOut">
              <a:rPr lang="en-TW" smtClean="0"/>
              <a:t>2023/11/2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EAAAF-6247-61E1-215D-92CAC57D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8D63C-3260-473E-EA2A-B6A62C33A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7D8D-85D4-2A42-ACC6-664F1901523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5586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CB2F0-ED59-890E-7778-F0D621BB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75E54-C1D2-E144-938E-BBE1A36DB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58C23-E4CA-B374-A7CA-E01456389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D344-FCE3-244C-B540-F1E48689631D}" type="datetimeFigureOut">
              <a:rPr lang="en-TW" smtClean="0"/>
              <a:t>2023/11/2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1EB49-1553-D028-CAEC-2DDFE2C0E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90B64-A24F-BB13-78CE-BADD5126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7D8D-85D4-2A42-ACC6-664F1901523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2191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B63C-FAAF-4CF4-9B51-7799A9F44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D7D5F-4F53-BA62-2C77-19E1BA49D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FCF64-09A9-9EE3-92A8-89B8B98EB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37F5B-D178-2333-FE62-39CA46FF5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D344-FCE3-244C-B540-F1E48689631D}" type="datetimeFigureOut">
              <a:rPr lang="en-TW" smtClean="0"/>
              <a:t>2023/11/2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C78DA-3AC1-E34C-FE7F-CCE7549B2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EC33A-D86D-0965-6C51-51232825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7D8D-85D4-2A42-ACC6-664F1901523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2866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700B-17E2-26C9-35F2-9CABC733A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73807-F055-83EB-D69C-056AB3CC2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6CD22-E169-BFE3-B992-450D061A9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1EC20-2A87-3442-3AAF-A4F0BC4994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E6B56F-CE38-829D-194E-BC3DDF3E4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359F13-B2F7-1A1B-3F92-1084DB633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D344-FCE3-244C-B540-F1E48689631D}" type="datetimeFigureOut">
              <a:rPr lang="en-TW" smtClean="0"/>
              <a:t>2023/11/2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CBC289-16E1-E691-C523-D19EF7FAA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C7919-F5C7-CBD4-BFD8-80C47CB2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7D8D-85D4-2A42-ACC6-664F1901523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6473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95BB-6F4F-1353-A2CA-CAA6EE2BD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0B6AF-88B3-3F7E-D3D9-91AE55251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D344-FCE3-244C-B540-F1E48689631D}" type="datetimeFigureOut">
              <a:rPr lang="en-TW" smtClean="0"/>
              <a:t>2023/11/2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49C91-D8B8-6A6B-7123-A84038ED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86B4F5-F8A4-B37B-223E-8ECD11AB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7D8D-85D4-2A42-ACC6-664F1901523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3570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BD7856-A175-BE74-BAC4-D6B4ADF5B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D344-FCE3-244C-B540-F1E48689631D}" type="datetimeFigureOut">
              <a:rPr lang="en-TW" smtClean="0"/>
              <a:t>2023/11/2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FBC90-88A4-DC30-5340-D7EA7CBD9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32108-B3BD-30FF-45D1-613619A14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7D8D-85D4-2A42-ACC6-664F1901523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3070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A045-71A9-5F5D-03C2-F98D26DCA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D958F-A62E-B337-8D8D-41D4A6EC8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42B97-A43C-61B8-8EC2-79134BEA5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33A4A-5F87-E3F6-0325-C72419964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D344-FCE3-244C-B540-F1E48689631D}" type="datetimeFigureOut">
              <a:rPr lang="en-TW" smtClean="0"/>
              <a:t>2023/11/2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D7EA0-A75F-AC41-9611-18ADED363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1A107-A44C-67C6-AD87-1D90BE62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7D8D-85D4-2A42-ACC6-664F1901523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4820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48F3-E884-237F-0DAB-3E4D8288D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74E47-7805-B183-3167-F05C3371A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805A3-D976-38C5-8DD6-4F23982FC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ED6BF-5E68-FA1A-D46A-1513245FD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D344-FCE3-244C-B540-F1E48689631D}" type="datetimeFigureOut">
              <a:rPr lang="en-TW" smtClean="0"/>
              <a:t>2023/11/2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CF810-5FB9-2A26-94CB-8CE4CF166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84FE6-E946-33B9-ADF8-EBA9EC5AD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7D8D-85D4-2A42-ACC6-664F1901523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547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5C5AF8-FCA6-D599-CE29-08BD81991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CB706-D9C6-3F19-7F36-0F77E5D03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72B67-6C86-1B6F-6E73-53EEE22FB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D344-FCE3-244C-B540-F1E48689631D}" type="datetimeFigureOut">
              <a:rPr lang="en-TW" smtClean="0"/>
              <a:t>2023/11/2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53947-D3CF-AB24-0705-668CCF217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4E738-5599-9B84-955E-B4237A03D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77D8D-85D4-2A42-ACC6-664F1901523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846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D1B87-F46D-16C1-C86F-D295241EA6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Lab. of Synoptic Meteorology week 8</a:t>
            </a:r>
            <a:endParaRPr lang="en-T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866FD-1F5F-D6C6-C7D5-BE6C29C1E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W" dirty="0"/>
          </a:p>
          <a:p>
            <a:r>
              <a:rPr lang="en-TW" dirty="0"/>
              <a:t>B10209040 </a:t>
            </a:r>
            <a:r>
              <a:rPr lang="en-TW" dirty="0">
                <a:latin typeface="Songti TC" panose="02010600040101010101" pitchFamily="2" charset="-120"/>
                <a:ea typeface="Songti TC" panose="02010600040101010101" pitchFamily="2" charset="-120"/>
                <a:cs typeface="Cascadia Code SemiLight" panose="020B0609020000020004" pitchFamily="34" charset="0"/>
              </a:rPr>
              <a:t>陳彥倫</a:t>
            </a:r>
          </a:p>
        </p:txBody>
      </p:sp>
    </p:spTree>
    <p:extLst>
      <p:ext uri="{BB962C8B-B14F-4D97-AF65-F5344CB8AC3E}">
        <p14:creationId xmlns:p14="http://schemas.microsoft.com/office/powerpoint/2010/main" val="280435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8616B-8810-426F-E969-4B206FDF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07674E-AFF4-7781-3950-24FAB03DD879}"/>
              </a:ext>
            </a:extLst>
          </p:cNvPr>
          <p:cNvSpPr txBox="1"/>
          <p:nvPr/>
        </p:nvSpPr>
        <p:spPr>
          <a:xfrm>
            <a:off x="6626431" y="1027906"/>
            <a:ext cx="5165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endParaRPr lang="en-TW" dirty="0">
              <a:latin typeface="Songti TC" panose="02010600040101010101" pitchFamily="2" charset="-120"/>
              <a:ea typeface="Songti TC" panose="02010600040101010101" pitchFamily="2" charset="-120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TW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pic>
        <p:nvPicPr>
          <p:cNvPr id="7" name="Content Placeholder 4" descr="A map of the weather&#10;&#10;Description automatically generated with medium confidence">
            <a:extLst>
              <a:ext uri="{FF2B5EF4-FFF2-40B4-BE49-F238E27FC236}">
                <a16:creationId xmlns:a16="http://schemas.microsoft.com/office/drawing/2014/main" id="{0F3EDB39-BD17-7164-27E0-1CCBC4C43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290" y="995400"/>
            <a:ext cx="7300800" cy="4867200"/>
          </a:xfrm>
          <a:prstGeom prst="rect">
            <a:avLst/>
          </a:prstGeom>
        </p:spPr>
      </p:pic>
      <p:pic>
        <p:nvPicPr>
          <p:cNvPr id="5" name="Content Placeholder 4" descr="A map of weather forecast&#10;&#10;Description automatically generated">
            <a:extLst>
              <a:ext uri="{FF2B5EF4-FFF2-40B4-BE49-F238E27FC236}">
                <a16:creationId xmlns:a16="http://schemas.microsoft.com/office/drawing/2014/main" id="{5F3F7A51-4ACA-2F1E-212F-7A0078C4C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0910" y="1119600"/>
            <a:ext cx="5547321" cy="4618800"/>
          </a:xfrm>
        </p:spPr>
      </p:pic>
    </p:spTree>
    <p:extLst>
      <p:ext uri="{BB962C8B-B14F-4D97-AF65-F5344CB8AC3E}">
        <p14:creationId xmlns:p14="http://schemas.microsoft.com/office/powerpoint/2010/main" val="1528335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8579-B3BE-91D0-DD28-222D99EDB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FB7207-F5A3-23BB-0BD8-CA942A1AF27F}"/>
              </a:ext>
            </a:extLst>
          </p:cNvPr>
          <p:cNvSpPr txBox="1"/>
          <p:nvPr/>
        </p:nvSpPr>
        <p:spPr>
          <a:xfrm>
            <a:off x="6839712" y="1188720"/>
            <a:ext cx="501091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Wingdings" pitchFamily="2" charset="2"/>
              <a:buChar char="v"/>
            </a:pPr>
            <a:r>
              <a:rPr lang="en-TW" sz="1600" dirty="0">
                <a:latin typeface="Songti TC" panose="02010600040101010101" pitchFamily="2" charset="-120"/>
                <a:ea typeface="Songti TC" panose="02010600040101010101" pitchFamily="2" charset="-120"/>
              </a:rPr>
              <a:t>由降雨量shading可看出台灣地區有降雨現象，東部的日降雨量約落在30~70之間。南太平洋地區亦有豐富的降水。</a:t>
            </a:r>
          </a:p>
          <a:p>
            <a:pPr marL="285750" indent="-285750">
              <a:lnSpc>
                <a:spcPct val="125000"/>
              </a:lnSpc>
              <a:buFont typeface="Wingdings" pitchFamily="2" charset="2"/>
              <a:buChar char="v"/>
            </a:pPr>
            <a:r>
              <a:rPr lang="en-TW" sz="1600" dirty="0">
                <a:latin typeface="Songti TC" panose="02010600040101010101" pitchFamily="2" charset="-120"/>
                <a:ea typeface="Songti TC" panose="02010600040101010101" pitchFamily="2" charset="-120"/>
              </a:rPr>
              <a:t>此圖時間點為北半球冬季，受西伯利亞地區的高氣壓(1040hPa)影響</a:t>
            </a:r>
            <a:r>
              <a:rPr lang="en-TW" sz="1600">
                <a:latin typeface="Songti TC" panose="02010600040101010101" pitchFamily="2" charset="-120"/>
                <a:ea typeface="Songti TC" panose="02010600040101010101" pitchFamily="2" charset="-120"/>
              </a:rPr>
              <a:t>，使中國大陸東部位於東北季風區(10-15 KT)。</a:t>
            </a:r>
            <a:endParaRPr lang="en-TW" sz="1600" dirty="0">
              <a:latin typeface="Songti TC" panose="02010600040101010101" pitchFamily="2" charset="-120"/>
              <a:ea typeface="Songti TC" panose="02010600040101010101" pitchFamily="2" charset="-120"/>
            </a:endParaRPr>
          </a:p>
          <a:p>
            <a:pPr marL="285750" indent="-285750">
              <a:lnSpc>
                <a:spcPct val="125000"/>
              </a:lnSpc>
              <a:buFont typeface="Wingdings" pitchFamily="2" charset="2"/>
              <a:buChar char="v"/>
            </a:pPr>
            <a:r>
              <a:rPr lang="en-TW" sz="1600" dirty="0">
                <a:latin typeface="Songti TC" panose="02010600040101010101" pitchFamily="2" charset="-120"/>
                <a:ea typeface="Songti TC" panose="02010600040101010101" pitchFamily="2" charset="-120"/>
              </a:rPr>
              <a:t>南太平洋可降水量數值較高，與前述實際降水量相對應。太平洋面提供至大氣的水氣經季風的吹送至陸地形成降雨。</a:t>
            </a:r>
          </a:p>
          <a:p>
            <a:pPr marL="285750" indent="-285750">
              <a:lnSpc>
                <a:spcPct val="125000"/>
              </a:lnSpc>
              <a:buFont typeface="Wingdings" pitchFamily="2" charset="2"/>
              <a:buChar char="v"/>
            </a:pPr>
            <a:r>
              <a:rPr lang="en-TW" sz="1600" dirty="0">
                <a:latin typeface="Songti TC" panose="02010600040101010101" pitchFamily="2" charset="-120"/>
                <a:ea typeface="Songti TC" panose="02010600040101010101" pitchFamily="2" charset="-120"/>
              </a:rPr>
              <a:t>700hPa 華中華南及東南亞有較高的相對濕度，台灣周邊風場與地面相反，轉為西南風。大陸地區、西伯利亞地區及日本東部北部均有負渦度分布。</a:t>
            </a:r>
          </a:p>
          <a:p>
            <a:pPr marL="285750" indent="-285750">
              <a:lnSpc>
                <a:spcPct val="125000"/>
              </a:lnSpc>
              <a:buFont typeface="Wingdings" pitchFamily="2" charset="2"/>
              <a:buChar char="v"/>
            </a:pPr>
            <a:endParaRPr lang="en-TW" sz="1600" dirty="0">
              <a:latin typeface="Songti TC" panose="02010600040101010101" pitchFamily="2" charset="-120"/>
              <a:ea typeface="Songti TC" panose="02010600040101010101" pitchFamily="2" charset="-120"/>
            </a:endParaRPr>
          </a:p>
          <a:p>
            <a:pPr marL="285750" indent="-285750">
              <a:lnSpc>
                <a:spcPct val="125000"/>
              </a:lnSpc>
              <a:buFont typeface="Wingdings" pitchFamily="2" charset="2"/>
              <a:buChar char="v"/>
            </a:pPr>
            <a:endParaRPr lang="en-TW" sz="1600" dirty="0">
              <a:latin typeface="Songti TC" panose="02010600040101010101" pitchFamily="2" charset="-120"/>
              <a:ea typeface="Songti TC" panose="02010600040101010101" pitchFamily="2" charset="-120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TW" dirty="0">
              <a:latin typeface="Songti TC" panose="02010600040101010101" pitchFamily="2" charset="-120"/>
              <a:ea typeface="Songti TC" panose="02010600040101010101" pitchFamily="2" charset="-120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TW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06F771-86F1-3699-E8D1-2D95C1C30765}"/>
              </a:ext>
            </a:extLst>
          </p:cNvPr>
          <p:cNvSpPr txBox="1"/>
          <p:nvPr/>
        </p:nvSpPr>
        <p:spPr>
          <a:xfrm>
            <a:off x="8257032" y="19751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W" dirty="0"/>
          </a:p>
        </p:txBody>
      </p:sp>
      <p:pic>
        <p:nvPicPr>
          <p:cNvPr id="11" name="Content Placeholder 10" descr="A map of weather forecast&#10;&#10;Description automatically generated with medium confidence">
            <a:extLst>
              <a:ext uri="{FF2B5EF4-FFF2-40B4-BE49-F238E27FC236}">
                <a16:creationId xmlns:a16="http://schemas.microsoft.com/office/drawing/2014/main" id="{7418ECFE-E1CE-CEA0-CEFE-FA3535454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00919" y="831786"/>
            <a:ext cx="7942042" cy="5294694"/>
          </a:xfrm>
        </p:spPr>
      </p:pic>
    </p:spTree>
    <p:extLst>
      <p:ext uri="{BB962C8B-B14F-4D97-AF65-F5344CB8AC3E}">
        <p14:creationId xmlns:p14="http://schemas.microsoft.com/office/powerpoint/2010/main" val="425340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17984-844B-2DEA-9118-D570065A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B886E-76BE-5C58-21BC-32D406293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7391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49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Songti TC</vt:lpstr>
      <vt:lpstr>Arial</vt:lpstr>
      <vt:lpstr>Calibri</vt:lpstr>
      <vt:lpstr>Calibri Light</vt:lpstr>
      <vt:lpstr>Wingdings</vt:lpstr>
      <vt:lpstr>Office Theme</vt:lpstr>
      <vt:lpstr>Lab. of Synoptic Meteorology week 8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Lab. of Synoptic Meteorology week 8</dc:title>
  <dc:creator>62</dc:creator>
  <cp:lastModifiedBy>62</cp:lastModifiedBy>
  <cp:revision>1</cp:revision>
  <dcterms:created xsi:type="dcterms:W3CDTF">2023-11-02T13:34:55Z</dcterms:created>
  <dcterms:modified xsi:type="dcterms:W3CDTF">2023-11-02T15:46:01Z</dcterms:modified>
</cp:coreProperties>
</file>