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D93D-C80A-4A10-B1B5-F7A291B343FE}" type="datetimeFigureOut">
              <a:rPr lang="zh-CN" altLang="en-US" smtClean="0"/>
              <a:t>2017/10/14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FE34-D88B-4197-9C83-7B03C01E8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16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D93D-C80A-4A10-B1B5-F7A291B343FE}" type="datetimeFigureOut">
              <a:rPr lang="zh-CN" altLang="en-US" smtClean="0"/>
              <a:t>2017/10/14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FE34-D88B-4197-9C83-7B03C01E8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04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D93D-C80A-4A10-B1B5-F7A291B343FE}" type="datetimeFigureOut">
              <a:rPr lang="zh-CN" altLang="en-US" smtClean="0"/>
              <a:t>2017/10/14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FE34-D88B-4197-9C83-7B03C01E8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58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D93D-C80A-4A10-B1B5-F7A291B343FE}" type="datetimeFigureOut">
              <a:rPr lang="zh-CN" altLang="en-US" smtClean="0"/>
              <a:t>2017/10/14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FE34-D88B-4197-9C83-7B03C01E8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08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D93D-C80A-4A10-B1B5-F7A291B343FE}" type="datetimeFigureOut">
              <a:rPr lang="zh-CN" altLang="en-US" smtClean="0"/>
              <a:t>2017/10/14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FE34-D88B-4197-9C83-7B03C01E8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8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D93D-C80A-4A10-B1B5-F7A291B343FE}" type="datetimeFigureOut">
              <a:rPr lang="zh-CN" altLang="en-US" smtClean="0"/>
              <a:t>2017/10/14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FE34-D88B-4197-9C83-7B03C01E8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34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D93D-C80A-4A10-B1B5-F7A291B343FE}" type="datetimeFigureOut">
              <a:rPr lang="zh-CN" altLang="en-US" smtClean="0"/>
              <a:t>2017/10/14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FE34-D88B-4197-9C83-7B03C01E8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30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D93D-C80A-4A10-B1B5-F7A291B343FE}" type="datetimeFigureOut">
              <a:rPr lang="zh-CN" altLang="en-US" smtClean="0"/>
              <a:t>2017/10/14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FE34-D88B-4197-9C83-7B03C01E8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56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D93D-C80A-4A10-B1B5-F7A291B343FE}" type="datetimeFigureOut">
              <a:rPr lang="zh-CN" altLang="en-US" smtClean="0"/>
              <a:t>2017/10/14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FE34-D88B-4197-9C83-7B03C01E8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28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D93D-C80A-4A10-B1B5-F7A291B343FE}" type="datetimeFigureOut">
              <a:rPr lang="zh-CN" altLang="en-US" smtClean="0"/>
              <a:t>2017/10/14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FE34-D88B-4197-9C83-7B03C01E8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93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D93D-C80A-4A10-B1B5-F7A291B343FE}" type="datetimeFigureOut">
              <a:rPr lang="zh-CN" altLang="en-US" smtClean="0"/>
              <a:t>2017/10/14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FE34-D88B-4197-9C83-7B03C01E8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38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FD93D-C80A-4A10-B1B5-F7A291B343FE}" type="datetimeFigureOut">
              <a:rPr lang="zh-CN" altLang="en-US" smtClean="0"/>
              <a:t>2017/10/14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6FE34-D88B-4197-9C83-7B03C01E8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89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5107" y="610418"/>
            <a:ext cx="2657143" cy="5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2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87" y="362612"/>
            <a:ext cx="11628000" cy="631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4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39925"/>
            <a:ext cx="10515600" cy="4351338"/>
          </a:xfrm>
        </p:spPr>
        <p:txBody>
          <a:bodyPr/>
          <a:lstStyle/>
          <a:p>
            <a:r>
              <a:rPr lang="zh-CN" altLang="en-US" dirty="0"/>
              <a:t>红色框</a:t>
            </a:r>
            <a:r>
              <a:rPr lang="zh-CN" altLang="en-US" dirty="0" smtClean="0"/>
              <a:t>线框住的部分为</a:t>
            </a:r>
            <a:r>
              <a:rPr lang="en-US" altLang="zh-CN" dirty="0" smtClean="0"/>
              <a:t>UI </a:t>
            </a:r>
            <a:r>
              <a:rPr lang="zh-CN" altLang="en-US" dirty="0" smtClean="0"/>
              <a:t>层，它只提供一个框架及与业务逻辑无关的消息处理，框架中不进行任何业务逻辑的处理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2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725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71" y="529310"/>
            <a:ext cx="11661058" cy="607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6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120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2785</TotalTime>
  <Words>36</Words>
  <Application>Microsoft Office PowerPoint</Application>
  <PresentationFormat>宽屏</PresentationFormat>
  <Paragraphs>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UI layer</vt:lpstr>
      <vt:lpstr>PowerPoint 演示文稿</vt:lpstr>
      <vt:lpstr>PowerPoint 演示文稿</vt:lpstr>
      <vt:lpstr>PowerPoint 演示文稿</vt:lpstr>
    </vt:vector>
  </TitlesOfParts>
  <Company>http://www.deepbbs.org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jinjiego</cp:lastModifiedBy>
  <cp:revision>7</cp:revision>
  <dcterms:created xsi:type="dcterms:W3CDTF">2017-08-04T12:37:17Z</dcterms:created>
  <dcterms:modified xsi:type="dcterms:W3CDTF">2017-10-16T05:25:47Z</dcterms:modified>
</cp:coreProperties>
</file>