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AEF1-5116-444B-9F83-86E838C7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27258-291C-5547-94CD-4FF09837C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EB19-FBE8-9741-9671-1EDAB8F8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9912-B030-2944-9A93-F5BE454C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50A9-82ED-5C41-9333-A2ED4FD6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63C5-D878-4C4C-A8F9-B205789F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758C-FB41-0842-B295-2EA587C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149B-2C95-7F4C-B363-DC48B71E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7160-6D5D-2647-ACCB-4950FF1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A9B5-B363-8A41-94C0-CEE5A18B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7E924-FE43-BB45-A8E3-D398BBD1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51AD5-D2DA-4246-86E4-820E6070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92CB-8B40-A449-9872-7891CD19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C45D-6B4E-5D48-9BB1-417AC3E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5D36-37E7-EB41-8B82-51B89041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A6BC-69E7-8D4C-9610-74A24E04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B104-40F7-3843-803C-860BED10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2781-0DCF-8847-9EAD-7B4ECA65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433D-CE3B-0E40-ACAD-8E09364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22ED-B5B8-1944-B5F4-E7087185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5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87EA-C265-744B-99C6-F6284860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763A-3FB5-0C49-9173-0DEB09CC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C736-6549-BC44-989C-B61DE15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C8F9-3E68-C147-B7BB-9FFB6AD6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478D-1AAE-4049-9904-20693AF3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0107-A497-2546-B22F-A47EAF32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7DF3-48B5-944F-A957-DD4254DE1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46925-6871-C547-9F6D-52AA2169F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77D4F-F4C7-544E-8C84-F02C0690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12512-A820-FD4F-9BB8-9D603DE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434B-8778-F447-A14D-264CBF9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2285-81BA-1C42-A8C5-067BA2EB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F358C-E6E6-B54A-A69C-720B2E443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5AAA3-690D-3841-AC35-357A7267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203F2-F871-AC48-B1AB-D8BCA2A9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46640-275B-5B4D-9B69-1525CF69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405C9-EA20-EA44-819B-8B9F6066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E8D4C-62D0-EE47-9BCC-007722F5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F477-FDA8-9B49-92CE-EF990EFC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5DD6-104A-B84A-B16B-9ADF7E6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5DF61-6726-8A47-A689-80C207B2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482E5-2EFA-CA48-A418-37571A40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8E453-14E1-EC47-B2F3-3795F0ED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D6327-BC45-BB40-B581-6440FFF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CB1D6-2E54-254A-A264-E60AEBCF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2838B-1CF7-D44B-8AED-CE109AD0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6585-3E27-AF49-807F-787B7D93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EF17-0C17-F949-B90B-FD9FCC1A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212E-5529-9B49-A40B-6613E3FB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8DE-791B-2043-B699-EB8A47A4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65E1-2E32-3841-800A-9CDEBDFD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C756-5C82-5A4E-BFB4-3A5ADDB7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FF2E-3F32-0D4A-944C-9F1633B6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F1BB3-0134-5A44-AB54-A6FFEEEDD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894C-B039-8543-ABE5-51653E88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6B6C1-3A28-064A-AEE2-F24447E8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4D88-37B0-3E4A-A41C-0196112C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8DAB-8466-C742-B824-050FD57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550B7-2CD5-3A4F-8944-C48D485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DD88-1FB8-354B-8411-0C1151DE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99DB-87A3-5548-B9E6-4FB6BA1A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6DD-76BE-E04E-949D-8A0218C122D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79BF-198A-1E42-8464-5D04FEF95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49E-3B08-0943-B25A-EC496112F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ED14-FF02-1D4A-BD8E-C08DEDF4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2CC3-8E30-824B-B429-C58514ABB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595A2-F177-924A-9613-682C8C6A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D5ED-7B23-394E-A5D4-EE991345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530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cs typeface="Consolas" panose="020B0609020204030204" pitchFamily="49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6388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D5ED-7B23-394E-A5D4-EE991345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530"/>
          </a:xfrm>
        </p:spPr>
        <p:txBody>
          <a:bodyPr>
            <a:normAutofit/>
          </a:bodyPr>
          <a:lstStyle/>
          <a:p>
            <a:pPr algn="ctr"/>
            <a:r>
              <a:rPr lang="en-US" sz="16600" b="1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80430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D5ED-7B23-394E-A5D4-EE991345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53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Learning outcome</a:t>
            </a:r>
          </a:p>
        </p:txBody>
      </p:sp>
    </p:spTree>
    <p:extLst>
      <p:ext uri="{BB962C8B-B14F-4D97-AF65-F5344CB8AC3E}">
        <p14:creationId xmlns:p14="http://schemas.microsoft.com/office/powerpoint/2010/main" val="163251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Demonstration</vt:lpstr>
      <vt:lpstr>Learning</vt:lpstr>
      <vt:lpstr>Learning outcome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Mingfei SUN</dc:creator>
  <cp:lastModifiedBy>Mingfei SUN</cp:lastModifiedBy>
  <cp:revision>1</cp:revision>
  <dcterms:created xsi:type="dcterms:W3CDTF">2018-05-14T07:20:50Z</dcterms:created>
  <dcterms:modified xsi:type="dcterms:W3CDTF">2018-05-14T07:24:10Z</dcterms:modified>
</cp:coreProperties>
</file>