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90" r:id="rId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355"/>
  </p:normalViewPr>
  <p:slideViewPr>
    <p:cSldViewPr snapToGrid="0">
      <p:cViewPr varScale="1">
        <p:scale>
          <a:sx n="96" d="100"/>
          <a:sy n="96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3/6/24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3/6/24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3172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51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 rtl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內容預留位置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TW" altLang="en-US" noProof="0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127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7D6F-FDA9-7633-C657-8AF352CE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0C05-43C1-9ACF-4778-1926F27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C479-5D78-0140-8533-0F589A892647}" type="datetimeFigureOut">
              <a:rPr lang="en-TW" smtClean="0"/>
              <a:pPr/>
              <a:t>3/6/24</a:t>
            </a:fld>
            <a:endParaRPr lang="en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67C00-DD92-2488-D1D7-0857EB2E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F2E3E-6B50-554D-34FE-811D346E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9841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96C479-5D78-0140-8533-0F589A892647}" type="datetimeFigureOut">
              <a:rPr lang="en-TW" smtClean="0"/>
              <a:pPr/>
              <a:t>3/6/24</a:t>
            </a:fld>
            <a:endParaRPr lang="en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TW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</a:defRPr>
            </a:lvl1pPr>
          </a:lstStyle>
          <a:p>
            <a:fld id="{443782C5-BB22-3D48-B8A3-E7430680A2C2}" type="slidenum">
              <a:rPr lang="en-TW" smtClean="0"/>
              <a:pPr/>
              <a:t>‹#›</a:t>
            </a:fld>
            <a:endParaRPr lang="en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38363" y="2205039"/>
            <a:ext cx="9764335" cy="1458912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</a:t>
            </a:r>
            <a:r>
              <a:rPr lang="zh-TW" alt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認證考試</a:t>
            </a:r>
            <a:endParaRPr lang="en-US" sz="48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A595F5-45D9-4D72-9E10-9CF061A1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Python </a:t>
            </a:r>
            <a:r>
              <a:rPr lang="zh-TW" altLang="en-US" sz="3200" dirty="0"/>
              <a:t>認證考試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452C03-58CF-8371-305D-E24809D4E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41411"/>
              </p:ext>
            </p:extLst>
          </p:nvPr>
        </p:nvGraphicFramePr>
        <p:xfrm>
          <a:off x="627228" y="1853007"/>
          <a:ext cx="11169820" cy="45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555">
                  <a:extLst>
                    <a:ext uri="{9D8B030D-6E8A-4147-A177-3AD203B41FA5}">
                      <a16:colId xmlns:a16="http://schemas.microsoft.com/office/drawing/2014/main" val="1391270505"/>
                    </a:ext>
                  </a:extLst>
                </a:gridCol>
                <a:gridCol w="3335628">
                  <a:extLst>
                    <a:ext uri="{9D8B030D-6E8A-4147-A177-3AD203B41FA5}">
                      <a16:colId xmlns:a16="http://schemas.microsoft.com/office/drawing/2014/main" val="1669525151"/>
                    </a:ext>
                  </a:extLst>
                </a:gridCol>
                <a:gridCol w="4610637">
                  <a:extLst>
                    <a:ext uri="{9D8B030D-6E8A-4147-A177-3AD203B41FA5}">
                      <a16:colId xmlns:a16="http://schemas.microsoft.com/office/drawing/2014/main" val="132130974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證照名稱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發照機構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+mn-ea"/>
                          <a:ea typeface="+mn-ea"/>
                        </a:rPr>
                        <a:t>參考網站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2131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ITS Python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Certiport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https://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www.gotop.com.tw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/certification/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Certiport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ITS.aspx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6652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Python </a:t>
                      </a:r>
                      <a:r>
                        <a:rPr lang="zh-TW" altLang="en-US" sz="1600" dirty="0"/>
                        <a:t>程式語言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Silicon Stone Education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https://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www.siliconstone.org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show_certificate?certificate_id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=54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08217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TQC+ </a:t>
                      </a:r>
                      <a:r>
                        <a:rPr lang="zh-TW" altLang="en-US" sz="1600" dirty="0"/>
                        <a:t>程式語言 Python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財團法人中華民國電腦技能基金會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https://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www.tqcplus.org.tw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CertificateDetail.aspx?CODE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=D7bzUZWU2%20Q=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07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APCS 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大學程式設計先修檢測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台師大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https://</a:t>
                      </a:r>
                      <a:r>
                        <a:rPr lang="en-US" altLang="zh-TW" sz="1600" dirty="0" err="1">
                          <a:latin typeface="+mn-ea"/>
                          <a:ea typeface="+mn-ea"/>
                        </a:rPr>
                        <a:t>apcs.csie.ntnu.edu.tw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9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73759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課程介紹" id="{CCE60D5E-F36C-694B-A09C-93069535DBA1}" vid="{A942D4C0-ED02-7340-B55E-AF7FA01CCB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26673</TotalTime>
  <Words>108</Words>
  <Application>Microsoft Macintosh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 UI</vt:lpstr>
      <vt:lpstr>Microsoft YaHei UI</vt:lpstr>
      <vt:lpstr>Arial</vt:lpstr>
      <vt:lpstr>Calibri</vt:lpstr>
      <vt:lpstr>WelcomeDoc</vt:lpstr>
      <vt:lpstr>Python 認證考試</vt:lpstr>
      <vt:lpstr>Python 認證考試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41</cp:revision>
  <dcterms:created xsi:type="dcterms:W3CDTF">2023-10-05T14:19:30Z</dcterms:created>
  <dcterms:modified xsi:type="dcterms:W3CDTF">2024-03-06T06:20:35Z</dcterms:modified>
</cp:coreProperties>
</file>