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90" r:id="rId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/>
    <p:restoredTop sz="94383"/>
  </p:normalViewPr>
  <p:slideViewPr>
    <p:cSldViewPr snapToGrid="0">
      <p:cViewPr>
        <p:scale>
          <a:sx n="71" d="100"/>
          <a:sy n="71" d="100"/>
        </p:scale>
        <p:origin x="14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2/5/24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40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2/5/24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172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51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內容預留位置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127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7D6F-FDA9-7633-C657-8AF352CE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0C05-43C1-9ACF-4778-1926F27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C479-5D78-0140-8533-0F589A892647}" type="datetimeFigureOut">
              <a:rPr lang="en-TW" smtClean="0"/>
              <a:pPr/>
              <a:t>2/5/24</a:t>
            </a:fld>
            <a:endParaRPr lang="en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7C00-DD92-2488-D1D7-0857EB2E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2E3E-6B50-554D-34FE-811D346E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9841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2/5/24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8363" y="2205039"/>
            <a:ext cx="9764335" cy="1458912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round(number, digits)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8EA221-E083-D928-7215-D1C24EC0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69288"/>
              </p:ext>
            </p:extLst>
          </p:nvPr>
        </p:nvGraphicFramePr>
        <p:xfrm>
          <a:off x="2138362" y="3942511"/>
          <a:ext cx="7005637" cy="1310640"/>
        </p:xfrm>
        <a:graphic>
          <a:graphicData uri="http://schemas.openxmlformats.org/drawingml/2006/table">
            <a:tbl>
              <a:tblPr/>
              <a:tblGrid>
                <a:gridCol w="1399160">
                  <a:extLst>
                    <a:ext uri="{9D8B030D-6E8A-4147-A177-3AD203B41FA5}">
                      <a16:colId xmlns:a16="http://schemas.microsoft.com/office/drawing/2014/main" val="3970921558"/>
                    </a:ext>
                  </a:extLst>
                </a:gridCol>
                <a:gridCol w="5606477">
                  <a:extLst>
                    <a:ext uri="{9D8B030D-6E8A-4147-A177-3AD203B41FA5}">
                      <a16:colId xmlns:a16="http://schemas.microsoft.com/office/drawing/2014/main" val="481835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Parameter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86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number</a:t>
                      </a:r>
                      <a:endParaRPr lang="en-US" sz="14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Required. The number to be rounded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7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digits</a:t>
                      </a:r>
                      <a:endParaRPr lang="en-US" sz="1400" dirty="0"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Optional. The number of decimals to use when rounding the number. Default is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99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A595F5-45D9-4D72-9E10-9CF061A1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round(number, digits) </a:t>
            </a:r>
            <a:r>
              <a:rPr lang="zh-TW" altLang="en-US" sz="3200" dirty="0"/>
              <a:t>函數的坑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554495-CBA0-9FC3-28ED-13DCF96595DA}"/>
              </a:ext>
            </a:extLst>
          </p:cNvPr>
          <p:cNvSpPr txBox="1"/>
          <p:nvPr/>
        </p:nvSpPr>
        <p:spPr>
          <a:xfrm>
            <a:off x="326571" y="1601055"/>
            <a:ext cx="11155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初次使用可能會不大習慣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因為它採用的並不是四捨五入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而是</a:t>
            </a:r>
            <a:r>
              <a:rPr lang="zh-TW" altLang="en-US" sz="2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依照指定的位數</a:t>
            </a:r>
            <a:r>
              <a:rPr lang="en-US" altLang="zh-TW" sz="2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2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往前或是往後取最接近的數</a:t>
            </a:r>
            <a:r>
              <a:rPr lang="en-US" altLang="zh-TW" sz="2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稱之為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『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偶數捨入法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(round half to even)</a:t>
            </a:r>
            <a:endParaRPr lang="en-US" altLang="zh-TW" sz="20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020401-9D00-2ED9-A9D6-141F130EE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7" y="2585264"/>
            <a:ext cx="2108200" cy="19304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08E9414A-CD99-93F4-7863-A28052A155EE}"/>
              </a:ext>
            </a:extLst>
          </p:cNvPr>
          <p:cNvGrpSpPr/>
          <p:nvPr/>
        </p:nvGrpSpPr>
        <p:grpSpPr>
          <a:xfrm>
            <a:off x="8949601" y="2585264"/>
            <a:ext cx="2532650" cy="3474882"/>
            <a:chOff x="5628187" y="2585264"/>
            <a:chExt cx="2532650" cy="347488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755AEF6-749B-712B-E6A4-0D813EEF2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2437" y="2585264"/>
              <a:ext cx="2438400" cy="2578100"/>
            </a:xfrm>
            <a:prstGeom prst="rect">
              <a:avLst/>
            </a:prstGeom>
          </p:spPr>
        </p:pic>
        <p:sp>
          <p:nvSpPr>
            <p:cNvPr id="13" name="圓角矩形圖說文字 12">
              <a:extLst>
                <a:ext uri="{FF2B5EF4-FFF2-40B4-BE49-F238E27FC236}">
                  <a16:creationId xmlns:a16="http://schemas.microsoft.com/office/drawing/2014/main" id="{A9A7580E-6648-9675-A437-06F15B038536}"/>
                </a:ext>
              </a:extLst>
            </p:cNvPr>
            <p:cNvSpPr/>
            <p:nvPr/>
          </p:nvSpPr>
          <p:spPr>
            <a:xfrm>
              <a:off x="5628187" y="5508249"/>
              <a:ext cx="1416534" cy="551897"/>
            </a:xfrm>
            <a:prstGeom prst="wedgeRoundRectCallout">
              <a:avLst>
                <a:gd name="adj1" fmla="val -44087"/>
                <a:gd name="adj2" fmla="val -102295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第二個參數指定負的位數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A9BF25D-1466-669E-1395-1D4DB55A7BCA}"/>
              </a:ext>
            </a:extLst>
          </p:cNvPr>
          <p:cNvGrpSpPr/>
          <p:nvPr/>
        </p:nvGrpSpPr>
        <p:grpSpPr>
          <a:xfrm>
            <a:off x="5937423" y="2585264"/>
            <a:ext cx="2236696" cy="3959604"/>
            <a:chOff x="8790394" y="2585264"/>
            <a:chExt cx="2236696" cy="3959604"/>
          </a:xfrm>
        </p:grpSpPr>
        <p:sp>
          <p:nvSpPr>
            <p:cNvPr id="15" name="圓角矩形圖說文字 14">
              <a:extLst>
                <a:ext uri="{FF2B5EF4-FFF2-40B4-BE49-F238E27FC236}">
                  <a16:creationId xmlns:a16="http://schemas.microsoft.com/office/drawing/2014/main" id="{DDCC9225-9C07-C782-EC47-D300980432B9}"/>
                </a:ext>
              </a:extLst>
            </p:cNvPr>
            <p:cNvSpPr/>
            <p:nvPr/>
          </p:nvSpPr>
          <p:spPr>
            <a:xfrm>
              <a:off x="8790394" y="5590888"/>
              <a:ext cx="2236696" cy="953980"/>
            </a:xfrm>
            <a:prstGeom prst="wedgeRoundRectCallout">
              <a:avLst>
                <a:gd name="adj1" fmla="val -46370"/>
                <a:gd name="adj2" fmla="val -99391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有些教材會把 </a:t>
              </a:r>
              <a:r>
                <a:rPr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round() </a:t>
              </a:r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解釋為</a:t>
              </a:r>
              <a:r>
                <a:rPr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『</a:t>
              </a:r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四捨六入</a:t>
              </a:r>
              <a:r>
                <a:rPr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, </a:t>
              </a:r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遇到 </a:t>
              </a:r>
              <a:r>
                <a:rPr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5 </a:t>
              </a:r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看前一位是奇數才進位</a:t>
              </a:r>
              <a:r>
                <a:rPr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』, </a:t>
              </a:r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不過這很可能導致誤解</a:t>
              </a: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6E034C4-1B91-602E-D792-5AF2536EB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4187" y="2585264"/>
              <a:ext cx="2057400" cy="2552700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B1817D8-48A6-EC09-8D4D-6B2C7795FFC3}"/>
              </a:ext>
            </a:extLst>
          </p:cNvPr>
          <p:cNvGrpSpPr/>
          <p:nvPr/>
        </p:nvGrpSpPr>
        <p:grpSpPr>
          <a:xfrm>
            <a:off x="3340520" y="2585264"/>
            <a:ext cx="1821420" cy="2568247"/>
            <a:chOff x="3183331" y="2616982"/>
            <a:chExt cx="1821420" cy="2568247"/>
          </a:xfrm>
        </p:grpSpPr>
        <p:sp>
          <p:nvSpPr>
            <p:cNvPr id="11" name="圓角矩形圖說文字 10">
              <a:extLst>
                <a:ext uri="{FF2B5EF4-FFF2-40B4-BE49-F238E27FC236}">
                  <a16:creationId xmlns:a16="http://schemas.microsoft.com/office/drawing/2014/main" id="{A74C3FB0-8B8A-2E50-5C3F-6E1F6BE48562}"/>
                </a:ext>
              </a:extLst>
            </p:cNvPr>
            <p:cNvSpPr/>
            <p:nvPr/>
          </p:nvSpPr>
          <p:spPr>
            <a:xfrm>
              <a:off x="3183331" y="4225557"/>
              <a:ext cx="1790700" cy="959672"/>
            </a:xfrm>
            <a:prstGeom prst="wedgeRoundRectCallout">
              <a:avLst>
                <a:gd name="adj1" fmla="val -42911"/>
                <a:gd name="adj2" fmla="val -84140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round() 是取最接近的數值, 可是當往前與往後的數值等距時, 會取偶數</a:t>
              </a:r>
              <a:endPara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4EEEC8E7-8174-BB21-9A33-C2135A4E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6751" y="2616982"/>
              <a:ext cx="17780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873759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課程介紹" id="{CCE60D5E-F36C-694B-A09C-93069535DBA1}" vid="{A942D4C0-ED02-7340-B55E-AF7FA01CCB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26720</TotalTime>
  <Words>154</Words>
  <Application>Microsoft Macintosh PowerPoint</Application>
  <PresentationFormat>寬螢幕</PresentationFormat>
  <Paragraphs>13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 UI</vt:lpstr>
      <vt:lpstr>Microsoft YaHei UI</vt:lpstr>
      <vt:lpstr>Arial</vt:lpstr>
      <vt:lpstr>Calibri</vt:lpstr>
      <vt:lpstr>WelcomeDoc</vt:lpstr>
      <vt:lpstr>round(number, digits)</vt:lpstr>
      <vt:lpstr>round(number, digits) 函數的坑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41</cp:revision>
  <dcterms:created xsi:type="dcterms:W3CDTF">2023-10-05T14:19:30Z</dcterms:created>
  <dcterms:modified xsi:type="dcterms:W3CDTF">2024-02-05T02:03:44Z</dcterms:modified>
</cp:coreProperties>
</file>