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5" r:id="rId3"/>
    <p:sldId id="304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1"/>
    <p:restoredTop sz="94297"/>
  </p:normalViewPr>
  <p:slideViewPr>
    <p:cSldViewPr snapToGrid="0">
      <p:cViewPr>
        <p:scale>
          <a:sx n="80" d="100"/>
          <a:sy n="80" d="100"/>
        </p:scale>
        <p:origin x="22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9/7/24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9/7/24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17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1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內容預留位置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270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9/7/24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58812" y="2205039"/>
            <a:ext cx="9764335" cy="145891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Environment Trouble Shooting</a:t>
            </a:r>
            <a:endParaRPr lang="en-US" sz="40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4976C-C893-BBB7-6978-8644F3EB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9" y="105510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Set Windows PATH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05384-3456-F1B9-9397-CBC49690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78661" cy="210979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Query path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>
                <a:solidFill>
                  <a:schemeClr val="tx1"/>
                </a:solidFill>
              </a:rPr>
              <a:t>echo %path% (path with by ;)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>
                <a:solidFill>
                  <a:schemeClr val="tx1"/>
                </a:solidFill>
              </a:rPr>
              <a:t>echo %path:;=&amp;echo.% (path with carriage return)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Set path</a:t>
            </a:r>
          </a:p>
          <a:p>
            <a:pPr marL="10287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TW" altLang="en-US" dirty="0">
                <a:solidFill>
                  <a:schemeClr val="tx1"/>
                </a:solidFill>
              </a:rPr>
              <a:t>開啟設定 </a:t>
            </a:r>
            <a:r>
              <a:rPr kumimoji="1" lang="en-US" altLang="zh-TW" dirty="0">
                <a:solidFill>
                  <a:schemeClr val="tx1"/>
                </a:solidFill>
              </a:rPr>
              <a:t>&gt; </a:t>
            </a:r>
            <a:r>
              <a:rPr kumimoji="1" lang="zh-TW" altLang="en-US" dirty="0">
                <a:solidFill>
                  <a:schemeClr val="tx1"/>
                </a:solidFill>
              </a:rPr>
              <a:t>系統 </a:t>
            </a:r>
            <a:r>
              <a:rPr kumimoji="1" lang="en-US" altLang="zh-TW" dirty="0">
                <a:solidFill>
                  <a:schemeClr val="tx1"/>
                </a:solidFill>
              </a:rPr>
              <a:t>&gt; </a:t>
            </a:r>
            <a:r>
              <a:rPr kumimoji="1" lang="zh-TW" altLang="en-US" dirty="0">
                <a:solidFill>
                  <a:schemeClr val="tx1"/>
                </a:solidFill>
              </a:rPr>
              <a:t>關於 </a:t>
            </a:r>
            <a:r>
              <a:rPr kumimoji="1" lang="en-US" altLang="zh-TW" dirty="0">
                <a:solidFill>
                  <a:schemeClr val="tx1"/>
                </a:solidFill>
              </a:rPr>
              <a:t>&gt; </a:t>
            </a:r>
            <a:r>
              <a:rPr kumimoji="1" lang="zh-TW" altLang="en-US" dirty="0">
                <a:solidFill>
                  <a:schemeClr val="tx1"/>
                </a:solidFill>
              </a:rPr>
              <a:t>裝置規格 進階系統設定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TW" dirty="0">
                <a:solidFill>
                  <a:schemeClr val="tx1"/>
                </a:solidFill>
              </a:rPr>
              <a:t>Windows </a:t>
            </a:r>
            <a:r>
              <a:rPr kumimoji="1" lang="zh-TW" altLang="en-US" dirty="0">
                <a:solidFill>
                  <a:schemeClr val="tx1"/>
                </a:solidFill>
              </a:rPr>
              <a:t>預設應用程式位置</a:t>
            </a:r>
            <a:r>
              <a:rPr kumimoji="1" lang="en-US" altLang="zh-TW" dirty="0"/>
              <a:t>: </a:t>
            </a:r>
            <a:r>
              <a:rPr kumimoji="1" lang="en-US" altLang="zh-TW" dirty="0">
                <a:solidFill>
                  <a:schemeClr val="accent5"/>
                </a:solidFill>
              </a:rPr>
              <a:t>%USERPROFILE%\</a:t>
            </a:r>
            <a:r>
              <a:rPr kumimoji="1" lang="en-US" altLang="zh-TW" dirty="0" err="1">
                <a:solidFill>
                  <a:schemeClr val="accent5"/>
                </a:solidFill>
              </a:rPr>
              <a:t>AppData</a:t>
            </a:r>
            <a:r>
              <a:rPr kumimoji="1" lang="en-US" altLang="zh-TW" dirty="0">
                <a:solidFill>
                  <a:schemeClr val="accent5"/>
                </a:solidFill>
              </a:rPr>
              <a:t>\Local\Microsoft\</a:t>
            </a:r>
            <a:r>
              <a:rPr kumimoji="1" lang="en-US" altLang="zh-TW" dirty="0" err="1">
                <a:solidFill>
                  <a:schemeClr val="accent5"/>
                </a:solidFill>
              </a:rPr>
              <a:t>WindowsApps</a:t>
            </a:r>
            <a:endParaRPr kumimoji="1" lang="en-US" altLang="zh-TW" dirty="0">
              <a:solidFill>
                <a:schemeClr val="accent5"/>
              </a:solidFill>
            </a:endParaRPr>
          </a:p>
          <a:p>
            <a:pPr marL="10287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TW" altLang="en-US" dirty="0">
                <a:solidFill>
                  <a:schemeClr val="tx1"/>
                </a:solidFill>
              </a:rPr>
              <a:t>重開機生效新的</a:t>
            </a:r>
            <a:r>
              <a:rPr kumimoji="1" lang="en-US" altLang="zh-TW" dirty="0">
                <a:solidFill>
                  <a:schemeClr val="tx1"/>
                </a:solidFill>
              </a:rPr>
              <a:t>path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env">
            <a:extLst>
              <a:ext uri="{FF2B5EF4-FFF2-40B4-BE49-F238E27FC236}">
                <a16:creationId xmlns:a16="http://schemas.microsoft.com/office/drawing/2014/main" id="{C46DF2AB-3D8D-E717-4509-A584C30C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8" y="4378421"/>
            <a:ext cx="2634762" cy="20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48AA76-D04B-7FDA-AA2A-2EA3FA7C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39" y="4348705"/>
            <a:ext cx="2634762" cy="21097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D3F37D-FBEE-4C83-C8E2-0048BD192CD8}"/>
              </a:ext>
            </a:extLst>
          </p:cNvPr>
          <p:cNvSpPr/>
          <p:nvPr/>
        </p:nvSpPr>
        <p:spPr>
          <a:xfrm>
            <a:off x="4572863" y="5221192"/>
            <a:ext cx="1800000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85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FEEF-FBB2-DF75-B481-9ACA48E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" y="105510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Uninstall Python on Windows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91298-36B3-0EEE-FA84-D6F36C3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39333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b="1" dirty="0"/>
              <a:t>Using Windows Settings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Open “Setting” app from Start menu or by press Win + I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Navigate to “Apps” and then to “Apps &amp; features”. 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 err="1"/>
              <a:t>Serach</a:t>
            </a:r>
            <a:r>
              <a:rPr kumimoji="1" lang="en-US" altLang="zh-TW" sz="1100" dirty="0"/>
              <a:t> ‘Python’, Click on Python, </a:t>
            </a:r>
            <a:r>
              <a:rPr kumimoji="1" lang="en-US" altLang="zh-TW" sz="1100" dirty="0" err="1"/>
              <a:t>slect</a:t>
            </a:r>
            <a:r>
              <a:rPr kumimoji="1" lang="en-US" altLang="zh-TW" sz="1100" dirty="0"/>
              <a:t> uninstall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b="1" dirty="0"/>
              <a:t>Using the Control Panel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Open “Control Panel” app (search control panel in the Start menu)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Click “Programs” </a:t>
            </a:r>
            <a:r>
              <a:rPr kumimoji="1" lang="en-US" altLang="zh-TW" sz="1100" dirty="0">
                <a:sym typeface="Wingdings" pitchFamily="2" charset="2"/>
              </a:rPr>
              <a:t> </a:t>
            </a:r>
            <a:r>
              <a:rPr kumimoji="1" lang="en-US" altLang="zh-TW" sz="1100" dirty="0"/>
              <a:t>”Programs and Features”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Find Python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Right click, then select uninstall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b="1" dirty="0"/>
              <a:t>Using the Command Line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Open “Command Prompt” app as an administrator (search ”</a:t>
            </a:r>
            <a:r>
              <a:rPr kumimoji="1" lang="en-US" altLang="zh-TW" sz="1100" dirty="0" err="1"/>
              <a:t>cmd</a:t>
            </a:r>
            <a:r>
              <a:rPr kumimoji="1" lang="en-US" altLang="zh-TW" sz="1100" dirty="0"/>
              <a:t>” in start menu, right-click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Get app list: type wmic product get name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 type wmic product where name=”Python </a:t>
            </a:r>
            <a:r>
              <a:rPr kumimoji="1" lang="en-US" altLang="zh-TW" sz="1100" dirty="0" err="1"/>
              <a:t>x.x.x</a:t>
            </a:r>
            <a:r>
              <a:rPr kumimoji="1" lang="en-US" altLang="zh-TW" sz="1100" dirty="0"/>
              <a:t>” call uninstall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b="1" dirty="0"/>
              <a:t>Using Python’s Own Uninstaller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000" dirty="0"/>
              <a:t>In the Python installation folder, look for an executable named </a:t>
            </a:r>
            <a:r>
              <a:rPr kumimoji="1" lang="en-US" altLang="zh-TW" sz="1000" dirty="0" err="1"/>
              <a:t>uninstall.exe</a:t>
            </a:r>
            <a:r>
              <a:rPr kumimoji="1" lang="en-US" altLang="zh-TW" sz="1000" dirty="0"/>
              <a:t> or something similar.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000" dirty="0"/>
              <a:t>Double-click on this executable to start the uninstallation process.</a:t>
            </a:r>
            <a:endParaRPr kumimoji="1" lang="zh-TW" altLang="en-US" sz="1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9DB3C5-CBD9-574E-281E-26DD4386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00" y="2027372"/>
            <a:ext cx="1346200" cy="939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A8FA62-7B5D-2C24-0031-EE10731E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028" y="2027372"/>
            <a:ext cx="934283" cy="9976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BC595F-10A5-4B0D-C675-65CD093B1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11" y="2033146"/>
            <a:ext cx="939800" cy="939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A1A22A-3090-4239-77CD-519B3A08C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601" y="2027372"/>
            <a:ext cx="1984816" cy="9516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6B1E670-269C-E2B1-B7E4-9A57E7A5E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674" y="3410698"/>
            <a:ext cx="1219200" cy="469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1AA347-1ECC-AC0D-E73B-3CD6D4DE8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635" y="3519322"/>
            <a:ext cx="1282700" cy="368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4FD9485-C699-CE0A-C354-3600B16AC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2585" y="4567090"/>
            <a:ext cx="1722487" cy="62302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C78F1ED-8F73-1B05-228B-81BFD76CD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3315155"/>
            <a:ext cx="2133600" cy="6223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CC07756-29DC-DDD3-AD4A-CAE8AD3FCF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865" y="5725417"/>
            <a:ext cx="4114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FEEF-FBB2-DF75-B481-9ACA48E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" y="105510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Uninstall Python on Mac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91298-36B3-0EEE-FA84-D6F36C3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618938"/>
            <a:ext cx="10897849" cy="4467069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b="1" dirty="0"/>
              <a:t>Terminal basic command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Where python3: all possible Python3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Which python3: will be executed Python3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Print current working directory: </a:t>
            </a:r>
            <a:r>
              <a:rPr kumimoji="1" lang="en-US" altLang="zh-TW" sz="1100" dirty="0" err="1"/>
              <a:t>pwd</a:t>
            </a:r>
            <a:endParaRPr kumimoji="1" lang="en-US" altLang="zh-TW" sz="1100" dirty="0"/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Print environment setting: echo $PATH, echo $HOME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sz="1100" dirty="0"/>
              <a:t>Modify path</a:t>
            </a:r>
          </a:p>
          <a:p>
            <a:pPr marL="1428750" lvl="2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1" lang="en-US" altLang="zh-TW" sz="1000" dirty="0"/>
              <a:t>Open z-shell setting: open ~/.</a:t>
            </a:r>
            <a:r>
              <a:rPr kumimoji="1" lang="en-US" altLang="zh-TW" sz="1000" dirty="0" err="1"/>
              <a:t>zshrc</a:t>
            </a:r>
            <a:r>
              <a:rPr kumimoji="1" lang="en-US" altLang="zh-TW" sz="1000" dirty="0"/>
              <a:t> (open ~/.</a:t>
            </a:r>
            <a:r>
              <a:rPr kumimoji="1" lang="en-US" altLang="zh-TW" sz="1000" dirty="0" err="1"/>
              <a:t>bash_profile</a:t>
            </a:r>
            <a:r>
              <a:rPr kumimoji="1" lang="en-US" altLang="zh-TW" sz="1000" dirty="0"/>
              <a:t>)</a:t>
            </a:r>
          </a:p>
          <a:p>
            <a:pPr marL="1428750" lvl="2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1" lang="en-US" altLang="zh-TW" sz="1000" dirty="0"/>
              <a:t>Add line: export PATH="/</a:t>
            </a:r>
            <a:r>
              <a:rPr kumimoji="1" lang="en-US" altLang="zh-TW" sz="1000" dirty="0" err="1"/>
              <a:t>usr</a:t>
            </a:r>
            <a:r>
              <a:rPr kumimoji="1" lang="en-US" altLang="zh-TW" sz="1000" dirty="0"/>
              <a:t>/local/example/bin:$PATH" </a:t>
            </a:r>
          </a:p>
          <a:p>
            <a:pPr marL="1428750" lvl="2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1" lang="en-US" altLang="zh-TW" sz="1000" dirty="0"/>
              <a:t>Save file</a:t>
            </a:r>
          </a:p>
          <a:p>
            <a:pPr marL="1428750" lvl="2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kumimoji="1" lang="en-US" altLang="zh-TW" sz="1000" dirty="0"/>
              <a:t>Apply </a:t>
            </a:r>
            <a:r>
              <a:rPr kumimoji="1" lang="en-US" altLang="zh-TW" sz="1000" dirty="0" err="1"/>
              <a:t>chanages</a:t>
            </a:r>
            <a:r>
              <a:rPr kumimoji="1" lang="en-US" altLang="zh-TW" sz="1000" dirty="0"/>
              <a:t>: source ~/.</a:t>
            </a:r>
            <a:r>
              <a:rPr kumimoji="1" lang="en-US" altLang="zh-TW" sz="1000" dirty="0" err="1"/>
              <a:t>zshrc</a:t>
            </a:r>
            <a:endParaRPr kumimoji="1" lang="en-US" altLang="zh-TW" sz="1100" dirty="0"/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b="1" dirty="0"/>
              <a:t>Using Terminal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Open terminal, type brew uninstall python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b="1" dirty="0"/>
              <a:t>Using Finder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Navigate to /Applications and find the Python folder or Python app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Move it to trash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b="1" dirty="0"/>
              <a:t>By remove Python from PATH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Open z-shell file</a:t>
            </a:r>
          </a:p>
          <a:p>
            <a:pPr marL="971550" lvl="1" indent="-2857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Remove any lines that add Python files and directories to the PATH variables</a:t>
            </a:r>
          </a:p>
        </p:txBody>
      </p:sp>
    </p:spTree>
    <p:extLst>
      <p:ext uri="{BB962C8B-B14F-4D97-AF65-F5344CB8AC3E}">
        <p14:creationId xmlns:p14="http://schemas.microsoft.com/office/powerpoint/2010/main" val="37759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FEEF-FBB2-DF75-B481-9ACA48E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" y="105510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Uninstall </a:t>
            </a:r>
            <a:r>
              <a:rPr kumimoji="1" lang="en-US" altLang="zh-TW" dirty="0" err="1"/>
              <a:t>Arnacoda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91298-36B3-0EEE-FA84-D6F36C3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39333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MacOS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 err="1"/>
              <a:t>conda</a:t>
            </a:r>
            <a:r>
              <a:rPr kumimoji="1" lang="en-US" altLang="zh-TW" dirty="0"/>
              <a:t> install anaconda-clean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anaconda-clean –yes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rm -rf ~/anaconda3 or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rm -rf /anaconda3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Manually delete ~/.</a:t>
            </a:r>
            <a:r>
              <a:rPr kumimoji="1" lang="en-US" altLang="zh-TW" dirty="0" err="1"/>
              <a:t>anaconda_backup</a:t>
            </a:r>
            <a:r>
              <a:rPr kumimoji="1" lang="en-US" altLang="zh-TW" dirty="0"/>
              <a:t>/&lt;timestamp&gt;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In ~/.</a:t>
            </a:r>
            <a:r>
              <a:rPr kumimoji="1" lang="en-US" altLang="zh-TW" dirty="0" err="1"/>
              <a:t>zshrc</a:t>
            </a:r>
            <a:r>
              <a:rPr kumimoji="1" lang="en-US" altLang="zh-TW" dirty="0"/>
              <a:t> or ~/.</a:t>
            </a:r>
            <a:r>
              <a:rPr kumimoji="1" lang="en-US" altLang="zh-TW" dirty="0" err="1"/>
              <a:t>bash_profile</a:t>
            </a:r>
            <a:r>
              <a:rPr kumimoji="1" lang="en-US" altLang="zh-TW" dirty="0"/>
              <a:t> or .</a:t>
            </a:r>
            <a:r>
              <a:rPr kumimoji="1" lang="en-US" altLang="zh-TW" dirty="0" err="1"/>
              <a:t>bashrc</a:t>
            </a:r>
            <a:r>
              <a:rPr kumimoji="1" lang="en-US" altLang="zh-TW" dirty="0"/>
              <a:t> or .profile to remove </a:t>
            </a:r>
            <a:r>
              <a:rPr kumimoji="1" lang="en-US" altLang="zh-TW" dirty="0" err="1"/>
              <a:t>conda</a:t>
            </a:r>
            <a:r>
              <a:rPr kumimoji="1" lang="en-US" altLang="zh-TW" dirty="0"/>
              <a:t> related path setting, like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Remove hidden files or directory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=under HOME, .</a:t>
            </a:r>
            <a:r>
              <a:rPr kumimoji="1" lang="en-US" altLang="zh-TW" dirty="0" err="1"/>
              <a:t>condarc</a:t>
            </a:r>
            <a:r>
              <a:rPr kumimoji="1" lang="en-US" altLang="zh-TW" dirty="0"/>
              <a:t>, .</a:t>
            </a:r>
            <a:r>
              <a:rPr kumimoji="1" lang="en-US" altLang="zh-TW" dirty="0" err="1"/>
              <a:t>conda</a:t>
            </a:r>
            <a:r>
              <a:rPr kumimoji="1" lang="en-US" altLang="zh-TW" dirty="0"/>
              <a:t>, .continuum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Move </a:t>
            </a:r>
            <a:r>
              <a:rPr kumimoji="1" lang="en-US" altLang="zh-TW" dirty="0" err="1"/>
              <a:t>Conda</a:t>
            </a:r>
            <a:r>
              <a:rPr kumimoji="1" lang="en-US" altLang="zh-TW" dirty="0"/>
              <a:t> APP to trash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Windows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1" lang="en-US" altLang="zh-TW" dirty="0"/>
              <a:t>In the folder where you installed Anaconda (Example: C:\Users\username\Anaconda3) there should be an executable called Uninstall-</a:t>
            </a:r>
            <a:r>
              <a:rPr kumimoji="1" lang="en-US" altLang="zh-TW" dirty="0" err="1"/>
              <a:t>Anaconda.exe</a:t>
            </a:r>
            <a:r>
              <a:rPr kumimoji="1" lang="en-US" altLang="zh-TW" dirty="0"/>
              <a:t>. Double click on this file to start uninstall Anaconda.</a:t>
            </a:r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AD76ED1-090C-D6F8-3969-23356F40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70" y="2180548"/>
            <a:ext cx="2971800" cy="3683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A236BF7-F31C-4541-7133-77C3E39F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70" y="3282950"/>
            <a:ext cx="2463800" cy="292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78D6254-67B9-6DE1-91EC-6EAEC301C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50" y="3586293"/>
            <a:ext cx="2286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8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FEEF-FBB2-DF75-B481-9ACA48E2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" y="105510"/>
            <a:ext cx="10749367" cy="1208868"/>
          </a:xfrm>
        </p:spPr>
        <p:txBody>
          <a:bodyPr/>
          <a:lstStyle/>
          <a:p>
            <a:r>
              <a:rPr kumimoji="1" lang="en-US" altLang="zh-TW" dirty="0" err="1"/>
              <a:t>Jupyter</a:t>
            </a:r>
            <a:r>
              <a:rPr kumimoji="1" lang="en-US" altLang="zh-TW" dirty="0"/>
              <a:t> Lab Trouble Shooting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91298-36B3-0EEE-FA84-D6F36C37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39333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Check if browser is outdated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Uninstall </a:t>
            </a:r>
            <a:r>
              <a:rPr kumimoji="1" lang="en-US" altLang="zh-TW" dirty="0" err="1"/>
              <a:t>jupyter</a:t>
            </a:r>
            <a:r>
              <a:rPr kumimoji="1" lang="en-US" altLang="zh-TW" dirty="0"/>
              <a:t> lab: pip3 uninstall </a:t>
            </a:r>
            <a:r>
              <a:rPr kumimoji="1" lang="en-US" altLang="zh-TW" dirty="0" err="1"/>
              <a:t>jupyterlab</a:t>
            </a:r>
            <a:endParaRPr kumimoji="1" lang="en-US" altLang="zh-TW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dirty="0"/>
              <a:t>Install </a:t>
            </a:r>
            <a:r>
              <a:rPr kumimoji="1" lang="en-US" altLang="zh-TW" dirty="0" err="1"/>
              <a:t>jupyter</a:t>
            </a:r>
            <a:r>
              <a:rPr kumimoji="1" lang="en-US" altLang="zh-TW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3765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8FA1-456F-1F30-4F53-D55BB247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EAFE5-6790-A997-210A-7C1C74CA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" y="105510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Python Related Files Location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1D11D-A482-08DA-5188-5AB4EE45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561855"/>
            <a:ext cx="11488615" cy="493519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Python 3.12.1 (system) for IDLE, </a:t>
            </a:r>
            <a:r>
              <a:rPr kumimoji="1" lang="en-US" altLang="zh-TW" sz="1200" dirty="0" err="1"/>
              <a:t>Jupyter</a:t>
            </a:r>
            <a:r>
              <a:rPr kumimoji="1" lang="en-US" altLang="zh-TW" sz="1200" dirty="0"/>
              <a:t> Lab (standalone) and Python shell (RPEL: via Terminal type python3)  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en-US" altLang="zh-TW" sz="1100" dirty="0"/>
              <a:t>/Library/Frameworks/</a:t>
            </a:r>
            <a:r>
              <a:rPr kumimoji="1" lang="en-US" altLang="zh-TW" sz="1100" dirty="0" err="1"/>
              <a:t>Python.framework</a:t>
            </a:r>
            <a:r>
              <a:rPr kumimoji="1" lang="en-US" altLang="zh-TW" sz="1100" dirty="0"/>
              <a:t>/Versions/3.12/bin/Python3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en-US" altLang="zh-TW" sz="1100" dirty="0"/>
              <a:t>/Library/Frameworks/</a:t>
            </a:r>
            <a:r>
              <a:rPr kumimoji="1" lang="en-US" altLang="zh-TW" sz="1100" dirty="0" err="1"/>
              <a:t>Python.framework</a:t>
            </a:r>
            <a:r>
              <a:rPr kumimoji="1" lang="en-US" altLang="zh-TW" sz="1100" dirty="0"/>
              <a:t>/Versions/3.12/lib/python3.12/site-packages/pandas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Python 3.10.11 </a:t>
            </a:r>
            <a:r>
              <a:rPr kumimoji="1" lang="en-US" altLang="zh-TW" sz="1200" dirty="0" err="1"/>
              <a:t>Thonny</a:t>
            </a:r>
            <a:r>
              <a:rPr kumimoji="1" lang="en-US" altLang="zh-TW" sz="1200" dirty="0"/>
              <a:t> </a:t>
            </a:r>
            <a:r>
              <a:rPr kumimoji="1" lang="zh-TW" altLang="en-US" sz="1200" dirty="0"/>
              <a:t>自帶  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zh-TW" altLang="en-US" sz="1000" dirty="0"/>
              <a:t>    執行檔： </a:t>
            </a:r>
            <a:r>
              <a:rPr kumimoji="1" lang="en-US" altLang="zh-TW" sz="1000" dirty="0"/>
              <a:t>/Users/</a:t>
            </a:r>
            <a:r>
              <a:rPr kumimoji="1" lang="en-US" altLang="zh-TW" sz="1000" dirty="0" err="1"/>
              <a:t>jacky</a:t>
            </a:r>
            <a:r>
              <a:rPr kumimoji="1" lang="en-US" altLang="zh-TW" sz="1000" dirty="0"/>
              <a:t>/Applications/</a:t>
            </a:r>
            <a:r>
              <a:rPr kumimoji="1" lang="en-US" altLang="zh-TW" sz="1000" dirty="0" err="1"/>
              <a:t>Thonny.app</a:t>
            </a:r>
            <a:r>
              <a:rPr kumimoji="1" lang="en-US" altLang="zh-TW" sz="1000" dirty="0"/>
              <a:t>/Contents/Frameworks/</a:t>
            </a:r>
            <a:r>
              <a:rPr kumimoji="1" lang="en-US" altLang="zh-TW" sz="1000" dirty="0" err="1"/>
              <a:t>Python.framework</a:t>
            </a:r>
            <a:r>
              <a:rPr kumimoji="1" lang="en-US" altLang="zh-TW" sz="1000" dirty="0"/>
              <a:t>/Versions/3.10/bin/python3.10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en-US" altLang="zh-TW" sz="1000" dirty="0"/>
              <a:t>    </a:t>
            </a:r>
            <a:r>
              <a:rPr kumimoji="1" lang="zh-TW" altLang="en-US" sz="1000" dirty="0"/>
              <a:t>資源檔：使用者安裝    </a:t>
            </a:r>
            <a:r>
              <a:rPr kumimoji="1" lang="en-US" altLang="zh-TW" sz="1000" dirty="0"/>
              <a:t>/Users/Jacky/Library/Python/3.10/lib/python/site-packages</a:t>
            </a:r>
          </a:p>
          <a:p>
            <a:pPr marL="971550" lvl="1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en-US" altLang="zh-TW" sz="1000" dirty="0"/>
              <a:t>    </a:t>
            </a:r>
            <a:r>
              <a:rPr kumimoji="1" lang="zh-TW" altLang="en-US" sz="1000" dirty="0"/>
              <a:t>資源檔：</a:t>
            </a:r>
            <a:r>
              <a:rPr kumimoji="1" lang="en-US" altLang="zh-TW" sz="1000" dirty="0" err="1"/>
              <a:t>Thonny</a:t>
            </a:r>
            <a:r>
              <a:rPr kumimoji="1" lang="zh-TW" altLang="en-US" sz="1000" dirty="0"/>
              <a:t>預裝  </a:t>
            </a:r>
            <a:r>
              <a:rPr kumimoji="1" lang="en-US" altLang="zh-TW" sz="1000" dirty="0"/>
              <a:t>/Users/</a:t>
            </a:r>
            <a:r>
              <a:rPr kumimoji="1" lang="en-US" altLang="zh-TW" sz="1000" dirty="0" err="1"/>
              <a:t>jacky</a:t>
            </a:r>
            <a:r>
              <a:rPr kumimoji="1" lang="en-US" altLang="zh-TW" sz="1000" dirty="0"/>
              <a:t>/Applications/</a:t>
            </a:r>
            <a:r>
              <a:rPr kumimoji="1" lang="en-US" altLang="zh-TW" sz="1000" dirty="0" err="1"/>
              <a:t>Thonny.app</a:t>
            </a:r>
            <a:r>
              <a:rPr kumimoji="1" lang="en-US" altLang="zh-TW" sz="1000" dirty="0"/>
              <a:t>/Contents/Frameworks/</a:t>
            </a:r>
            <a:r>
              <a:rPr kumimoji="1" lang="en-US" altLang="zh-TW" sz="1000" dirty="0" err="1"/>
              <a:t>Python.framework</a:t>
            </a:r>
            <a:r>
              <a:rPr kumimoji="1" lang="en-US" altLang="zh-TW" sz="1000" dirty="0"/>
              <a:t>/Versions/3.10/lib/python3.10/site-packages</a:t>
            </a:r>
            <a:endParaRPr kumimoji="1" lang="en-US" altLang="zh-TW" sz="12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 err="1"/>
              <a:t>IPython</a:t>
            </a:r>
            <a:r>
              <a:rPr kumimoji="1" lang="zh-TW" altLang="en-US" sz="1200" dirty="0"/>
              <a:t>是一種基於</a:t>
            </a:r>
            <a:r>
              <a:rPr kumimoji="1" lang="en-US" altLang="zh-TW" sz="1200" dirty="0"/>
              <a:t>Python</a:t>
            </a:r>
            <a:r>
              <a:rPr kumimoji="1" lang="zh-TW" altLang="en-US" sz="1200" dirty="0"/>
              <a:t>的互動式直譯器。相較於原生的</a:t>
            </a:r>
            <a:r>
              <a:rPr kumimoji="1" lang="en-US" altLang="zh-TW" sz="1200" dirty="0"/>
              <a:t>Python Shell</a:t>
            </a:r>
            <a:r>
              <a:rPr kumimoji="1" lang="zh-TW" altLang="en-US" sz="1200" dirty="0"/>
              <a:t>，</a:t>
            </a:r>
            <a:r>
              <a:rPr kumimoji="1" lang="en-US" altLang="zh-TW" sz="1200" dirty="0" err="1"/>
              <a:t>IPython</a:t>
            </a:r>
            <a:r>
              <a:rPr kumimoji="1" lang="zh-TW" altLang="en-US" sz="1200" dirty="0"/>
              <a:t>提供了更為強大的編輯和互動功能。基本上跟</a:t>
            </a:r>
            <a:r>
              <a:rPr kumimoji="1" lang="en-US" altLang="zh-TW" sz="1200" dirty="0" err="1"/>
              <a:t>Jupyter</a:t>
            </a:r>
            <a:r>
              <a:rPr kumimoji="1" lang="zh-TW" altLang="en-US" sz="1200" dirty="0"/>
              <a:t>綁一起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where python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/Library/Frameworks/</a:t>
            </a:r>
            <a:r>
              <a:rPr kumimoji="1" lang="en-US" altLang="zh-TW" sz="1200" dirty="0" err="1"/>
              <a:t>Python.framework</a:t>
            </a:r>
            <a:r>
              <a:rPr kumimoji="1" lang="en-US" altLang="zh-TW" sz="1200" dirty="0"/>
              <a:t>/Versions/3.12/bin/python3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/</a:t>
            </a:r>
            <a:r>
              <a:rPr kumimoji="1" lang="en-US" altLang="zh-TW" sz="1200" dirty="0" err="1"/>
              <a:t>usr</a:t>
            </a:r>
            <a:r>
              <a:rPr kumimoji="1" lang="en-US" altLang="zh-TW" sz="1200" dirty="0"/>
              <a:t>/local/bin/python3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en-US" altLang="zh-TW" sz="1200" dirty="0"/>
              <a:t>/</a:t>
            </a:r>
            <a:r>
              <a:rPr kumimoji="1" lang="en-US" altLang="zh-TW" sz="1200" dirty="0" err="1"/>
              <a:t>usr</a:t>
            </a:r>
            <a:r>
              <a:rPr kumimoji="1" lang="en-US" altLang="zh-TW" sz="1200" dirty="0"/>
              <a:t>/bin/python3 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kumimoji="1" lang="zh-TW" altLang="en-US" sz="1200" dirty="0"/>
              <a:t>幾個有用的函數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(A) python3 -m site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(B) &gt;&gt;&gt;import sys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	&gt;&gt;&gt; </a:t>
            </a:r>
            <a:r>
              <a:rPr kumimoji="1" lang="en-US" altLang="zh-TW" sz="1000" dirty="0" err="1"/>
              <a:t>sys.executable</a:t>
            </a:r>
            <a:endParaRPr kumimoji="1" lang="en-US" altLang="zh-TW" sz="10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	&gt;&gt;&gt; </a:t>
            </a:r>
            <a:r>
              <a:rPr kumimoji="1" lang="en-US" altLang="zh-TW" sz="1000" dirty="0" err="1"/>
              <a:t>sys.path</a:t>
            </a:r>
            <a:endParaRPr kumimoji="1" lang="en-US" altLang="zh-TW" sz="10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	&gt;&gt;&gt; </a:t>
            </a:r>
            <a:r>
              <a:rPr kumimoji="1" lang="en-US" altLang="zh-TW" sz="1000" dirty="0" err="1"/>
              <a:t>sys.prefix</a:t>
            </a:r>
            <a:endParaRPr kumimoji="1" lang="en-US" altLang="zh-TW" sz="10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(C) &gt;&gt;&gt;import </a:t>
            </a:r>
            <a:r>
              <a:rPr kumimoji="1" lang="en-US" altLang="zh-TW" sz="1000" dirty="0" err="1"/>
              <a:t>numpy</a:t>
            </a:r>
            <a:endParaRPr kumimoji="1" lang="en-US" altLang="zh-TW" sz="10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kumimoji="1" lang="en-US" altLang="zh-TW" sz="1000" dirty="0"/>
              <a:t>      &gt;&gt;&gt;</a:t>
            </a:r>
            <a:r>
              <a:rPr kumimoji="1" lang="en-US" altLang="zh-TW" sz="1000" dirty="0" err="1"/>
              <a:t>numpy</a:t>
            </a:r>
            <a:r>
              <a:rPr kumimoji="1" lang="en-US" altLang="zh-TW" sz="1000" dirty="0"/>
              <a:t>.__file__</a:t>
            </a:r>
          </a:p>
        </p:txBody>
      </p:sp>
    </p:spTree>
    <p:extLst>
      <p:ext uri="{BB962C8B-B14F-4D97-AF65-F5344CB8AC3E}">
        <p14:creationId xmlns:p14="http://schemas.microsoft.com/office/powerpoint/2010/main" val="248866242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課程介紹" id="{CCE60D5E-F36C-694B-A09C-93069535DBA1}" vid="{A942D4C0-ED02-7340-B55E-AF7FA01CCB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27442</TotalTime>
  <Words>756</Words>
  <Application>Microsoft Macintosh PowerPoint</Application>
  <PresentationFormat>寬螢幕</PresentationFormat>
  <Paragraphs>81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Microsoft YaHei UI</vt:lpstr>
      <vt:lpstr>Arial</vt:lpstr>
      <vt:lpstr>Calibri</vt:lpstr>
      <vt:lpstr>Wingdings</vt:lpstr>
      <vt:lpstr>WelcomeDoc</vt:lpstr>
      <vt:lpstr>Python Environment Trouble Shooting</vt:lpstr>
      <vt:lpstr>Set Windows PATH</vt:lpstr>
      <vt:lpstr>Uninstall Python on Windows</vt:lpstr>
      <vt:lpstr>Uninstall Python on Mac</vt:lpstr>
      <vt:lpstr>Uninstall Arnacoda</vt:lpstr>
      <vt:lpstr>Jupyter Lab Trouble Shooting</vt:lpstr>
      <vt:lpstr>Python Related Files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66</cp:revision>
  <cp:lastPrinted>2024-02-06T07:22:22Z</cp:lastPrinted>
  <dcterms:created xsi:type="dcterms:W3CDTF">2023-10-05T14:19:30Z</dcterms:created>
  <dcterms:modified xsi:type="dcterms:W3CDTF">2024-09-07T10:34:04Z</dcterms:modified>
</cp:coreProperties>
</file>