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1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5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D4D2-2EFE-4A0C-AF34-9D897171C36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93CB-05D3-4B66-9C3F-C8749BC6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1FF713C-000B-4953-8153-36ED11A4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" y="621662"/>
            <a:ext cx="880110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2D5400F-A6FB-4B87-B779-41189591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3" y="2462130"/>
            <a:ext cx="4029075" cy="144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18510CE-B2E7-4A9C-8821-E619C638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0" y="3816284"/>
            <a:ext cx="8372475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02D8649-2344-4076-A375-6212A7E9D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5" y="5264084"/>
            <a:ext cx="3552825" cy="1362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C91EF-828B-47BB-B5DA-9BF2924DE20A}"/>
              </a:ext>
            </a:extLst>
          </p:cNvPr>
          <p:cNvSpPr txBox="1"/>
          <p:nvPr/>
        </p:nvSpPr>
        <p:spPr>
          <a:xfrm>
            <a:off x="680300" y="276773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</a:t>
            </a:r>
            <a:r>
              <a:rPr lang="en-US" altLang="ko-KR" dirty="0"/>
              <a:t>(2NF)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BCDE0B-83FD-47A5-9747-83FE77368C1C}"/>
              </a:ext>
            </a:extLst>
          </p:cNvPr>
          <p:cNvSpPr txBox="1"/>
          <p:nvPr/>
        </p:nvSpPr>
        <p:spPr>
          <a:xfrm>
            <a:off x="648444" y="1933764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88E9E3-033D-4C13-803C-9D5DF9B46B86}"/>
              </a:ext>
            </a:extLst>
          </p:cNvPr>
          <p:cNvSpPr txBox="1"/>
          <p:nvPr/>
        </p:nvSpPr>
        <p:spPr>
          <a:xfrm>
            <a:off x="771788" y="3431506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3B41BA-0684-4348-ABC1-D838BD9FCD0B}"/>
              </a:ext>
            </a:extLst>
          </p:cNvPr>
          <p:cNvSpPr txBox="1"/>
          <p:nvPr/>
        </p:nvSpPr>
        <p:spPr>
          <a:xfrm>
            <a:off x="680300" y="4916043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학부모</a:t>
            </a:r>
            <a:r>
              <a:rPr lang="en-US" altLang="ko-KR" dirty="0"/>
              <a:t>(BCNF)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4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5B6686-9EB4-4229-9759-1F3D20DD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67878"/>
            <a:ext cx="8048625" cy="133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A5626A-3B5A-4B3F-90EB-464605E4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88840"/>
            <a:ext cx="3295650" cy="1085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6D6246-D617-4EBC-93E4-E7419C58A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3074690"/>
            <a:ext cx="8458200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AADE8E-D311-42C6-8775-E92A2EF66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60590"/>
            <a:ext cx="862012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2F4588-0841-4C60-B2DF-ED9BC3094C45}"/>
              </a:ext>
            </a:extLst>
          </p:cNvPr>
          <p:cNvSpPr txBox="1"/>
          <p:nvPr/>
        </p:nvSpPr>
        <p:spPr>
          <a:xfrm>
            <a:off x="523547" y="118289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학생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642081-2391-460B-9DC4-E53D7C7EFD8A}"/>
              </a:ext>
            </a:extLst>
          </p:cNvPr>
          <p:cNvSpPr txBox="1"/>
          <p:nvPr/>
        </p:nvSpPr>
        <p:spPr>
          <a:xfrm>
            <a:off x="552383" y="1662821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배송관리주소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E5201F-F7D0-4A8A-B8AD-92D0A8258E69}"/>
              </a:ext>
            </a:extLst>
          </p:cNvPr>
          <p:cNvSpPr txBox="1"/>
          <p:nvPr/>
        </p:nvSpPr>
        <p:spPr>
          <a:xfrm>
            <a:off x="679698" y="2773339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강좌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A16BD7-A4A8-4B6C-B723-A2765E8BA136}"/>
              </a:ext>
            </a:extLst>
          </p:cNvPr>
          <p:cNvSpPr txBox="1"/>
          <p:nvPr/>
        </p:nvSpPr>
        <p:spPr>
          <a:xfrm>
            <a:off x="552383" y="4126260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</a:t>
            </a:r>
            <a:r>
              <a:rPr lang="en-US" altLang="ko-KR" dirty="0"/>
              <a:t>(BCNF)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50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2FA0BB4-807D-45AF-A8BE-54A8F678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" y="2394084"/>
            <a:ext cx="8728289" cy="1144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C516C15-ADCB-4BE4-8C95-B32963A5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1" y="4583242"/>
            <a:ext cx="8685509" cy="1161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A3EA6CF-DA22-44DC-9DE4-1BF67EC1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44" y="568651"/>
            <a:ext cx="4314825" cy="123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46AE5A-9FE3-47BA-9378-977D1EFB99FE}"/>
              </a:ext>
            </a:extLst>
          </p:cNvPr>
          <p:cNvSpPr txBox="1"/>
          <p:nvPr/>
        </p:nvSpPr>
        <p:spPr>
          <a:xfrm>
            <a:off x="461214" y="199319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시험점수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0D131F-C0A8-4A7B-8819-F929E1D904E6}"/>
              </a:ext>
            </a:extLst>
          </p:cNvPr>
          <p:cNvSpPr txBox="1"/>
          <p:nvPr/>
        </p:nvSpPr>
        <p:spPr>
          <a:xfrm>
            <a:off x="451551" y="1936366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</a:t>
            </a:r>
            <a:r>
              <a:rPr lang="en-US" altLang="ko-KR" dirty="0"/>
              <a:t>(2NF)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38681D-CA27-4758-99A3-C7B8E9BA2D6D}"/>
              </a:ext>
            </a:extLst>
          </p:cNvPr>
          <p:cNvSpPr txBox="1"/>
          <p:nvPr/>
        </p:nvSpPr>
        <p:spPr>
          <a:xfrm>
            <a:off x="587242" y="4125524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</a:t>
            </a:r>
            <a:r>
              <a:rPr lang="en-US" altLang="ko-KR" dirty="0"/>
              <a:t>(1NF)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0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4994226-828E-4911-ABC9-E3AC5CDE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78" y="964440"/>
            <a:ext cx="3365284" cy="810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8056B7-B4CA-4734-A52A-45D2DD96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09120"/>
            <a:ext cx="6591300" cy="1695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99F9CDC-E521-4B00-AFA4-F257D98A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92896"/>
            <a:ext cx="4495800" cy="120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B2AE8E-153E-41AC-8E51-F02143E226EA}"/>
              </a:ext>
            </a:extLst>
          </p:cNvPr>
          <p:cNvSpPr txBox="1"/>
          <p:nvPr/>
        </p:nvSpPr>
        <p:spPr>
          <a:xfrm>
            <a:off x="532826" y="2024065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강의수강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7228BA-F011-4D2C-9C08-C24B88F5075D}"/>
              </a:ext>
            </a:extLst>
          </p:cNvPr>
          <p:cNvSpPr txBox="1"/>
          <p:nvPr/>
        </p:nvSpPr>
        <p:spPr>
          <a:xfrm>
            <a:off x="467544" y="564235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학력및경력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29ED44-5785-4611-A7D0-B38D42129589}"/>
              </a:ext>
            </a:extLst>
          </p:cNvPr>
          <p:cNvSpPr txBox="1"/>
          <p:nvPr/>
        </p:nvSpPr>
        <p:spPr>
          <a:xfrm>
            <a:off x="532826" y="3980911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강좌신청</a:t>
            </a:r>
            <a:r>
              <a:rPr lang="en-US" altLang="ko-KR" dirty="0"/>
              <a:t>(2NF)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7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25EEE12-960B-4218-ADA6-D2296DCB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2" y="4005064"/>
            <a:ext cx="4359018" cy="1115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17091F-0E75-4A4C-BCFA-76E2FD7828D0}"/>
              </a:ext>
            </a:extLst>
          </p:cNvPr>
          <p:cNvSpPr txBox="1"/>
          <p:nvPr/>
        </p:nvSpPr>
        <p:spPr>
          <a:xfrm>
            <a:off x="701712" y="3635732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패키지구성</a:t>
            </a:r>
            <a:r>
              <a:rPr lang="en-US" altLang="ko-KR" dirty="0"/>
              <a:t>(BCNF)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9EFB63-0B16-4436-9A47-BC624B19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57340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47FF85-F3BE-4139-80E0-33A34707A4A7}"/>
              </a:ext>
            </a:extLst>
          </p:cNvPr>
          <p:cNvSpPr txBox="1"/>
          <p:nvPr/>
        </p:nvSpPr>
        <p:spPr>
          <a:xfrm>
            <a:off x="611560" y="1187460"/>
            <a:ext cx="3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공개자료</a:t>
            </a:r>
            <a:r>
              <a:rPr lang="en-US" altLang="ko-KR" dirty="0"/>
              <a:t>(BCNF)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60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화면 슬라이드 쇼(4:3)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6</cp:revision>
  <dcterms:created xsi:type="dcterms:W3CDTF">2018-12-19T18:15:56Z</dcterms:created>
  <dcterms:modified xsi:type="dcterms:W3CDTF">2018-12-19T19:57:28Z</dcterms:modified>
</cp:coreProperties>
</file>