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437D-489C-4912-919C-D7246394F46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0987-1686-4751-BB24-726BD69D1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76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437D-489C-4912-919C-D7246394F46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0987-1686-4751-BB24-726BD69D1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39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437D-489C-4912-919C-D7246394F46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0987-1686-4751-BB24-726BD69D1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84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437D-489C-4912-919C-D7246394F46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0987-1686-4751-BB24-726BD69D1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61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437D-489C-4912-919C-D7246394F46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0987-1686-4751-BB24-726BD69D1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49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437D-489C-4912-919C-D7246394F46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0987-1686-4751-BB24-726BD69D1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7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437D-489C-4912-919C-D7246394F46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0987-1686-4751-BB24-726BD69D1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3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437D-489C-4912-919C-D7246394F46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0987-1686-4751-BB24-726BD69D1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49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437D-489C-4912-919C-D7246394F46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0987-1686-4751-BB24-726BD69D1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6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437D-489C-4912-919C-D7246394F46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0987-1686-4751-BB24-726BD69D1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88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437D-489C-4912-919C-D7246394F46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0987-1686-4751-BB24-726BD69D1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90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1437D-489C-4912-919C-D7246394F46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40987-1686-4751-BB24-726BD69D1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08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0062" y="-407103"/>
            <a:ext cx="9055476" cy="4527739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002" y="2827654"/>
            <a:ext cx="8722396" cy="436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1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3246" y="-362310"/>
            <a:ext cx="8278484" cy="41392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328" y="2869721"/>
            <a:ext cx="8497328" cy="424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9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8690" y="-283752"/>
            <a:ext cx="8639454" cy="43197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954" y="3085296"/>
            <a:ext cx="8198807" cy="409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2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972" y="-188345"/>
            <a:ext cx="6996023" cy="34980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249" y="2509840"/>
            <a:ext cx="8955085" cy="447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6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8418" y="-414069"/>
            <a:ext cx="8658046" cy="432902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235" y="2994804"/>
            <a:ext cx="8361870" cy="418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8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-284087"/>
            <a:ext cx="8984202" cy="44921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394" y="3322469"/>
            <a:ext cx="7695542" cy="384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28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8789" y="-426868"/>
            <a:ext cx="8034291" cy="401714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382" y="2782409"/>
            <a:ext cx="8916139" cy="445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99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4</cp:revision>
  <dcterms:created xsi:type="dcterms:W3CDTF">2021-04-27T04:03:54Z</dcterms:created>
  <dcterms:modified xsi:type="dcterms:W3CDTF">2021-04-27T09:18:09Z</dcterms:modified>
</cp:coreProperties>
</file>