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42" r:id="rId3"/>
    <p:sldId id="339" r:id="rId4"/>
    <p:sldId id="338" r:id="rId5"/>
    <p:sldId id="341" r:id="rId6"/>
    <p:sldId id="335" r:id="rId7"/>
    <p:sldId id="3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740"/>
  </p:normalViewPr>
  <p:slideViewPr>
    <p:cSldViewPr snapToGrid="0" snapToObjects="1">
      <p:cViewPr>
        <p:scale>
          <a:sx n="123" d="100"/>
          <a:sy n="12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F9B-2B26-774D-BBDA-BF22A00C632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0738-3964-4047-9DAC-56E848D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D2-B0A7-A645-81FE-0B4BDE8D0AB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BENV0091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r>
              <a:rPr lang="en-US" dirty="0" smtClean="0"/>
              <a:t>Competition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de Mars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Honourable</a:t>
            </a:r>
            <a:r>
              <a:rPr lang="en-US" dirty="0" smtClean="0"/>
              <a:t> Mentions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7" y="1693980"/>
            <a:ext cx="5973249" cy="3052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16" y="1470100"/>
            <a:ext cx="5122809" cy="3500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7056" y="4970193"/>
            <a:ext cx="17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Jess </a:t>
            </a:r>
            <a:r>
              <a:rPr lang="en-US" b="1" i="1" dirty="0" err="1" smtClean="0"/>
              <a:t>Steinemann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8589711" y="4970193"/>
            <a:ext cx="16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Tosin</a:t>
            </a:r>
            <a:r>
              <a:rPr lang="en-US" b="1" i="1" dirty="0" smtClean="0"/>
              <a:t> </a:t>
            </a:r>
            <a:r>
              <a:rPr lang="en-US" b="1" i="1" dirty="0" err="1" smtClean="0"/>
              <a:t>Onaolapo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50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9" y="1430913"/>
            <a:ext cx="5877539" cy="3601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6" y="1430913"/>
            <a:ext cx="5553233" cy="3601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4520" y="518514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Javier </a:t>
            </a:r>
            <a:r>
              <a:rPr lang="en-US" b="1" i="1" dirty="0" err="1" smtClean="0"/>
              <a:t>Klatovsky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226137" y="5185148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Peter Walsh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19989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Winner 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7" t="1856" r="20346" b="3942"/>
          <a:stretch/>
        </p:blipFill>
        <p:spPr>
          <a:xfrm>
            <a:off x="3046268" y="365125"/>
            <a:ext cx="6099463" cy="60520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02427" cy="1325563"/>
          </a:xfrm>
        </p:spPr>
        <p:txBody>
          <a:bodyPr/>
          <a:lstStyle/>
          <a:p>
            <a:r>
              <a:rPr lang="en-US" dirty="0" err="1" smtClean="0"/>
              <a:t>Alfian</a:t>
            </a:r>
            <a:r>
              <a:rPr lang="en-US" dirty="0" smtClean="0"/>
              <a:t>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Competition: General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foremost: make sure it is clear what data the graph is displaying</a:t>
            </a:r>
            <a:r>
              <a:rPr lang="en-US" dirty="0" smtClean="0"/>
              <a:t>!</a:t>
            </a:r>
          </a:p>
          <a:p>
            <a:r>
              <a:rPr lang="en-US" dirty="0"/>
              <a:t>Use text (axis labels, title, subtitle) </a:t>
            </a:r>
            <a:endParaRPr lang="en-US" dirty="0" smtClean="0"/>
          </a:p>
          <a:p>
            <a:r>
              <a:rPr lang="en-US" dirty="0" err="1" smtClean="0"/>
              <a:t>geom_smooth</a:t>
            </a:r>
            <a:r>
              <a:rPr lang="en-US" dirty="0" smtClean="0"/>
              <a:t>() is not always interpretable </a:t>
            </a:r>
          </a:p>
          <a:p>
            <a:r>
              <a:rPr lang="en-US" dirty="0" smtClean="0"/>
              <a:t>Save </a:t>
            </a:r>
            <a:r>
              <a:rPr lang="en-US" dirty="0" smtClean="0"/>
              <a:t>your image in an appropriate resolution and make sure the image is not cropped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33710</TotalTime>
  <Words>73</Words>
  <Application>Microsoft Macintosh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BENV0091 Visualisation Competition Results</vt:lpstr>
      <vt:lpstr>Honourable Mentions</vt:lpstr>
      <vt:lpstr>PowerPoint Presentation</vt:lpstr>
      <vt:lpstr>PowerPoint Presentation</vt:lpstr>
      <vt:lpstr>And The Winner Is</vt:lpstr>
      <vt:lpstr>Alfian Rahman</vt:lpstr>
      <vt:lpstr>Visualisation Competition: General Feedback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1: Introduction</dc:title>
  <dc:creator>De Mars, Patrick</dc:creator>
  <cp:lastModifiedBy>De Mars, Patrick</cp:lastModifiedBy>
  <cp:revision>367</cp:revision>
  <dcterms:created xsi:type="dcterms:W3CDTF">2021-09-22T06:13:15Z</dcterms:created>
  <dcterms:modified xsi:type="dcterms:W3CDTF">2021-10-28T07:28:08Z</dcterms:modified>
</cp:coreProperties>
</file>