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66" r:id="rId2"/>
    <p:sldId id="263" r:id="rId3"/>
    <p:sldId id="264" r:id="rId4"/>
    <p:sldId id="267" r:id="rId5"/>
    <p:sldId id="262" r:id="rId6"/>
    <p:sldId id="270" r:id="rId7"/>
    <p:sldId id="269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B57EB-38D6-4CC2-AB77-0DE8C71EF2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3D4304B-1DA4-40EC-9FB1-B7FC09D23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a model to predict user churn</a:t>
          </a:r>
        </a:p>
      </dgm:t>
    </dgm:pt>
    <dgm:pt modelId="{9497896C-F616-44AE-96BF-8D180C85E371}" type="parTrans" cxnId="{FFDFE433-8755-4A66-9F1F-EA69CA0306E8}">
      <dgm:prSet/>
      <dgm:spPr/>
      <dgm:t>
        <a:bodyPr/>
        <a:lstStyle/>
        <a:p>
          <a:endParaRPr lang="en-US"/>
        </a:p>
      </dgm:t>
    </dgm:pt>
    <dgm:pt modelId="{A0EE0BE8-8055-4A3E-8228-F8C8C5D677EC}" type="sibTrans" cxnId="{FFDFE433-8755-4A66-9F1F-EA69CA0306E8}">
      <dgm:prSet/>
      <dgm:spPr/>
      <dgm:t>
        <a:bodyPr/>
        <a:lstStyle/>
        <a:p>
          <a:endParaRPr lang="en-US"/>
        </a:p>
      </dgm:t>
    </dgm:pt>
    <dgm:pt modelId="{DC3DFC6E-D577-46E1-ADE2-EB4A7158E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insights and factors influencing churn and suggest possible initiatives or interventions to counter it.</a:t>
          </a:r>
        </a:p>
      </dgm:t>
    </dgm:pt>
    <dgm:pt modelId="{7E981FC6-640C-4803-9A3E-D857CA272C6B}" type="parTrans" cxnId="{E5CC8369-DABD-4305-8318-4F227391FAE2}">
      <dgm:prSet/>
      <dgm:spPr/>
      <dgm:t>
        <a:bodyPr/>
        <a:lstStyle/>
        <a:p>
          <a:endParaRPr lang="en-US"/>
        </a:p>
      </dgm:t>
    </dgm:pt>
    <dgm:pt modelId="{83771E3E-7381-4BEF-B635-BB25F034E118}" type="sibTrans" cxnId="{E5CC8369-DABD-4305-8318-4F227391FAE2}">
      <dgm:prSet/>
      <dgm:spPr/>
      <dgm:t>
        <a:bodyPr/>
        <a:lstStyle/>
        <a:p>
          <a:endParaRPr lang="en-US"/>
        </a:p>
      </dgm:t>
    </dgm:pt>
    <dgm:pt modelId="{1ABB8944-839C-4F04-AE6F-19732D5CB0C0}" type="pres">
      <dgm:prSet presAssocID="{7A3B57EB-38D6-4CC2-AB77-0DE8C71EF2F1}" presName="root" presStyleCnt="0">
        <dgm:presLayoutVars>
          <dgm:dir/>
          <dgm:resizeHandles val="exact"/>
        </dgm:presLayoutVars>
      </dgm:prSet>
      <dgm:spPr/>
    </dgm:pt>
    <dgm:pt modelId="{3D4388ED-FDE4-4DB8-8F5B-2BE2E093CB07}" type="pres">
      <dgm:prSet presAssocID="{F3D4304B-1DA4-40EC-9FB1-B7FC09D23961}" presName="compNode" presStyleCnt="0"/>
      <dgm:spPr/>
    </dgm:pt>
    <dgm:pt modelId="{CFBBE104-1F17-470E-BD4A-52207754E914}" type="pres">
      <dgm:prSet presAssocID="{F3D4304B-1DA4-40EC-9FB1-B7FC09D23961}" presName="bgRect" presStyleLbl="bgShp" presStyleIdx="0" presStyleCnt="2"/>
      <dgm:spPr/>
    </dgm:pt>
    <dgm:pt modelId="{9BCB43E6-017E-4C29-BED1-B05DE89ABFC0}" type="pres">
      <dgm:prSet presAssocID="{F3D4304B-1DA4-40EC-9FB1-B7FC09D239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496FFD7-86B6-4210-BAAC-6A5D425538B7}" type="pres">
      <dgm:prSet presAssocID="{F3D4304B-1DA4-40EC-9FB1-B7FC09D23961}" presName="spaceRect" presStyleCnt="0"/>
      <dgm:spPr/>
    </dgm:pt>
    <dgm:pt modelId="{C3DD69B5-B14D-47F5-A9E8-88857403D55A}" type="pres">
      <dgm:prSet presAssocID="{F3D4304B-1DA4-40EC-9FB1-B7FC09D23961}" presName="parTx" presStyleLbl="revTx" presStyleIdx="0" presStyleCnt="2">
        <dgm:presLayoutVars>
          <dgm:chMax val="0"/>
          <dgm:chPref val="0"/>
        </dgm:presLayoutVars>
      </dgm:prSet>
      <dgm:spPr/>
    </dgm:pt>
    <dgm:pt modelId="{415B6AE1-AD2D-481A-ADCB-D12E7CFBCAC6}" type="pres">
      <dgm:prSet presAssocID="{A0EE0BE8-8055-4A3E-8228-F8C8C5D677EC}" presName="sibTrans" presStyleCnt="0"/>
      <dgm:spPr/>
    </dgm:pt>
    <dgm:pt modelId="{F0E1F36D-E0F2-4D69-B522-A892AADFCDEF}" type="pres">
      <dgm:prSet presAssocID="{DC3DFC6E-D577-46E1-ADE2-EB4A7158E85C}" presName="compNode" presStyleCnt="0"/>
      <dgm:spPr/>
    </dgm:pt>
    <dgm:pt modelId="{1BE47D9B-95DA-4815-ABFB-F9B1121BFE36}" type="pres">
      <dgm:prSet presAssocID="{DC3DFC6E-D577-46E1-ADE2-EB4A7158E85C}" presName="bgRect" presStyleLbl="bgShp" presStyleIdx="1" presStyleCnt="2"/>
      <dgm:spPr/>
    </dgm:pt>
    <dgm:pt modelId="{3927DBEB-B666-4AD2-954C-0C548FF8396C}" type="pres">
      <dgm:prSet presAssocID="{DC3DFC6E-D577-46E1-ADE2-EB4A7158E8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78F553-7133-4348-9468-456A3F3234D0}" type="pres">
      <dgm:prSet presAssocID="{DC3DFC6E-D577-46E1-ADE2-EB4A7158E85C}" presName="spaceRect" presStyleCnt="0"/>
      <dgm:spPr/>
    </dgm:pt>
    <dgm:pt modelId="{025B7181-34ED-4BD2-9E3F-D5BE3D5CFCBB}" type="pres">
      <dgm:prSet presAssocID="{DC3DFC6E-D577-46E1-ADE2-EB4A7158E85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5EFFE15-C714-4C02-88FD-D599AB572434}" type="presOf" srcId="{DC3DFC6E-D577-46E1-ADE2-EB4A7158E85C}" destId="{025B7181-34ED-4BD2-9E3F-D5BE3D5CFCBB}" srcOrd="0" destOrd="0" presId="urn:microsoft.com/office/officeart/2018/2/layout/IconVerticalSolidList"/>
    <dgm:cxn modelId="{FFDFE433-8755-4A66-9F1F-EA69CA0306E8}" srcId="{7A3B57EB-38D6-4CC2-AB77-0DE8C71EF2F1}" destId="{F3D4304B-1DA4-40EC-9FB1-B7FC09D23961}" srcOrd="0" destOrd="0" parTransId="{9497896C-F616-44AE-96BF-8D180C85E371}" sibTransId="{A0EE0BE8-8055-4A3E-8228-F8C8C5D677EC}"/>
    <dgm:cxn modelId="{E5CC8369-DABD-4305-8318-4F227391FAE2}" srcId="{7A3B57EB-38D6-4CC2-AB77-0DE8C71EF2F1}" destId="{DC3DFC6E-D577-46E1-ADE2-EB4A7158E85C}" srcOrd="1" destOrd="0" parTransId="{7E981FC6-640C-4803-9A3E-D857CA272C6B}" sibTransId="{83771E3E-7381-4BEF-B635-BB25F034E118}"/>
    <dgm:cxn modelId="{6A1541A5-A9F8-4B24-8615-0C833DB1FF26}" type="presOf" srcId="{F3D4304B-1DA4-40EC-9FB1-B7FC09D23961}" destId="{C3DD69B5-B14D-47F5-A9E8-88857403D55A}" srcOrd="0" destOrd="0" presId="urn:microsoft.com/office/officeart/2018/2/layout/IconVerticalSolidList"/>
    <dgm:cxn modelId="{EFA0EBF5-64A3-4361-9AEE-DE0B26DF39C1}" type="presOf" srcId="{7A3B57EB-38D6-4CC2-AB77-0DE8C71EF2F1}" destId="{1ABB8944-839C-4F04-AE6F-19732D5CB0C0}" srcOrd="0" destOrd="0" presId="urn:microsoft.com/office/officeart/2018/2/layout/IconVerticalSolidList"/>
    <dgm:cxn modelId="{3AAABF0A-95E7-4C00-9707-35908A92E74A}" type="presParOf" srcId="{1ABB8944-839C-4F04-AE6F-19732D5CB0C0}" destId="{3D4388ED-FDE4-4DB8-8F5B-2BE2E093CB07}" srcOrd="0" destOrd="0" presId="urn:microsoft.com/office/officeart/2018/2/layout/IconVerticalSolidList"/>
    <dgm:cxn modelId="{29F204D9-F2E6-48C1-9909-C1B5166A64A7}" type="presParOf" srcId="{3D4388ED-FDE4-4DB8-8F5B-2BE2E093CB07}" destId="{CFBBE104-1F17-470E-BD4A-52207754E914}" srcOrd="0" destOrd="0" presId="urn:microsoft.com/office/officeart/2018/2/layout/IconVerticalSolidList"/>
    <dgm:cxn modelId="{57A5B9C8-2FAF-427C-97C9-438A5E12AB8B}" type="presParOf" srcId="{3D4388ED-FDE4-4DB8-8F5B-2BE2E093CB07}" destId="{9BCB43E6-017E-4C29-BED1-B05DE89ABFC0}" srcOrd="1" destOrd="0" presId="urn:microsoft.com/office/officeart/2018/2/layout/IconVerticalSolidList"/>
    <dgm:cxn modelId="{67A9E5AA-4E83-418E-BC43-4B7D29880F2A}" type="presParOf" srcId="{3D4388ED-FDE4-4DB8-8F5B-2BE2E093CB07}" destId="{7496FFD7-86B6-4210-BAAC-6A5D425538B7}" srcOrd="2" destOrd="0" presId="urn:microsoft.com/office/officeart/2018/2/layout/IconVerticalSolidList"/>
    <dgm:cxn modelId="{34044D2E-1081-4F65-9F13-AADF35DB8105}" type="presParOf" srcId="{3D4388ED-FDE4-4DB8-8F5B-2BE2E093CB07}" destId="{C3DD69B5-B14D-47F5-A9E8-88857403D55A}" srcOrd="3" destOrd="0" presId="urn:microsoft.com/office/officeart/2018/2/layout/IconVerticalSolidList"/>
    <dgm:cxn modelId="{6F62D89D-15D5-4D78-B5BB-74FE0EB79E05}" type="presParOf" srcId="{1ABB8944-839C-4F04-AE6F-19732D5CB0C0}" destId="{415B6AE1-AD2D-481A-ADCB-D12E7CFBCAC6}" srcOrd="1" destOrd="0" presId="urn:microsoft.com/office/officeart/2018/2/layout/IconVerticalSolidList"/>
    <dgm:cxn modelId="{CED8D26C-359F-4BA3-921C-CBE534EF4C0F}" type="presParOf" srcId="{1ABB8944-839C-4F04-AE6F-19732D5CB0C0}" destId="{F0E1F36D-E0F2-4D69-B522-A892AADFCDEF}" srcOrd="2" destOrd="0" presId="urn:microsoft.com/office/officeart/2018/2/layout/IconVerticalSolidList"/>
    <dgm:cxn modelId="{0C6E4941-4120-44D1-9E04-9C80D94883D5}" type="presParOf" srcId="{F0E1F36D-E0F2-4D69-B522-A892AADFCDEF}" destId="{1BE47D9B-95DA-4815-ABFB-F9B1121BFE36}" srcOrd="0" destOrd="0" presId="urn:microsoft.com/office/officeart/2018/2/layout/IconVerticalSolidList"/>
    <dgm:cxn modelId="{4D23EE7E-7353-4CC6-8D1D-2956431406B8}" type="presParOf" srcId="{F0E1F36D-E0F2-4D69-B522-A892AADFCDEF}" destId="{3927DBEB-B666-4AD2-954C-0C548FF8396C}" srcOrd="1" destOrd="0" presId="urn:microsoft.com/office/officeart/2018/2/layout/IconVerticalSolidList"/>
    <dgm:cxn modelId="{8EF55F1F-06AB-4E2D-A09D-4AB0A2977900}" type="presParOf" srcId="{F0E1F36D-E0F2-4D69-B522-A892AADFCDEF}" destId="{6378F553-7133-4348-9468-456A3F3234D0}" srcOrd="2" destOrd="0" presId="urn:microsoft.com/office/officeart/2018/2/layout/IconVerticalSolidList"/>
    <dgm:cxn modelId="{04E3D386-B3FF-4D97-9DBA-88A00C04587F}" type="presParOf" srcId="{F0E1F36D-E0F2-4D69-B522-A892AADFCDEF}" destId="{025B7181-34ED-4BD2-9E3F-D5BE3D5CF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3002A-A884-4E28-A893-7DC70F7F2C10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9FD624E3-B5E6-4035-B485-40D5A89508E5}">
      <dgm:prSet phldrT="[Text]"/>
      <dgm:spPr/>
      <dgm:t>
        <a:bodyPr/>
        <a:lstStyle/>
        <a:p>
          <a:pPr>
            <a:buFontTx/>
            <a:buChar char="-"/>
          </a:pPr>
          <a:r>
            <a:rPr lang="en-US"/>
            <a:t>School</a:t>
          </a:r>
          <a:endParaRPr lang="en-SG"/>
        </a:p>
      </dgm:t>
    </dgm:pt>
    <dgm:pt modelId="{EF7AEEAE-C73F-4759-878F-64059580F109}" type="parTrans" cxnId="{A035BA23-7DAB-4792-A18F-BE1D0003B015}">
      <dgm:prSet/>
      <dgm:spPr/>
      <dgm:t>
        <a:bodyPr/>
        <a:lstStyle/>
        <a:p>
          <a:endParaRPr lang="en-SG"/>
        </a:p>
      </dgm:t>
    </dgm:pt>
    <dgm:pt modelId="{6E4835E4-DDDD-4C8E-BE7C-80D32DBE9673}" type="sibTrans" cxnId="{A035BA23-7DAB-4792-A18F-BE1D0003B015}">
      <dgm:prSet/>
      <dgm:spPr/>
      <dgm:t>
        <a:bodyPr/>
        <a:lstStyle/>
        <a:p>
          <a:endParaRPr lang="en-SG"/>
        </a:p>
      </dgm:t>
    </dgm:pt>
    <dgm:pt modelId="{2EF42F34-8EEF-4271-926C-012A7F2A568A}">
      <dgm:prSet/>
      <dgm:spPr/>
      <dgm:t>
        <a:bodyPr/>
        <a:lstStyle/>
        <a:p>
          <a:r>
            <a:rPr lang="en-US" dirty="0"/>
            <a:t>Geo – school type and number per area</a:t>
          </a:r>
        </a:p>
      </dgm:t>
    </dgm:pt>
    <dgm:pt modelId="{825A3877-D97B-4EA4-A4ED-C990E98ECFEF}" type="parTrans" cxnId="{4BBFCCEF-7652-4F2D-8237-E6F5B6EBD798}">
      <dgm:prSet/>
      <dgm:spPr/>
      <dgm:t>
        <a:bodyPr/>
        <a:lstStyle/>
        <a:p>
          <a:endParaRPr lang="en-SG"/>
        </a:p>
      </dgm:t>
    </dgm:pt>
    <dgm:pt modelId="{25181539-1D75-4679-8043-FED1CF8F18B3}" type="sibTrans" cxnId="{4BBFCCEF-7652-4F2D-8237-E6F5B6EBD798}">
      <dgm:prSet/>
      <dgm:spPr/>
      <dgm:t>
        <a:bodyPr/>
        <a:lstStyle/>
        <a:p>
          <a:endParaRPr lang="en-SG"/>
        </a:p>
      </dgm:t>
    </dgm:pt>
    <dgm:pt modelId="{568EA47E-0C76-43F0-8F23-BB084AF32AC9}">
      <dgm:prSet/>
      <dgm:spPr/>
      <dgm:t>
        <a:bodyPr/>
        <a:lstStyle/>
        <a:p>
          <a:r>
            <a:rPr lang="en-US"/>
            <a:t>Train </a:t>
          </a:r>
          <a:endParaRPr lang="en-US" dirty="0"/>
        </a:p>
      </dgm:t>
    </dgm:pt>
    <dgm:pt modelId="{42723015-5ABC-4C8D-8C85-55C00F6D0A61}" type="parTrans" cxnId="{6C63430A-8C1A-4ECE-A372-27E3A4119775}">
      <dgm:prSet/>
      <dgm:spPr/>
      <dgm:t>
        <a:bodyPr/>
        <a:lstStyle/>
        <a:p>
          <a:endParaRPr lang="en-SG"/>
        </a:p>
      </dgm:t>
    </dgm:pt>
    <dgm:pt modelId="{B1DCD842-2198-4F19-93E7-C7CE6239883E}" type="sibTrans" cxnId="{6C63430A-8C1A-4ECE-A372-27E3A4119775}">
      <dgm:prSet/>
      <dgm:spPr/>
      <dgm:t>
        <a:bodyPr/>
        <a:lstStyle/>
        <a:p>
          <a:endParaRPr lang="en-SG"/>
        </a:p>
      </dgm:t>
    </dgm:pt>
    <dgm:pt modelId="{AC48D682-6374-42E9-8870-331E0063F3CB}">
      <dgm:prSet/>
      <dgm:spPr/>
      <dgm:t>
        <a:bodyPr/>
        <a:lstStyle/>
        <a:p>
          <a:r>
            <a:rPr lang="en-US" dirty="0"/>
            <a:t>Users – time features on contract, categories encoding</a:t>
          </a:r>
        </a:p>
      </dgm:t>
    </dgm:pt>
    <dgm:pt modelId="{CB1FCE26-FC2B-47F1-8685-B8671DA51B80}" type="parTrans" cxnId="{E32D68B6-F089-475B-873A-3D79AE635D80}">
      <dgm:prSet/>
      <dgm:spPr/>
      <dgm:t>
        <a:bodyPr/>
        <a:lstStyle/>
        <a:p>
          <a:endParaRPr lang="en-SG"/>
        </a:p>
      </dgm:t>
    </dgm:pt>
    <dgm:pt modelId="{32434971-501B-4897-9EDE-6375450B5895}" type="sibTrans" cxnId="{E32D68B6-F089-475B-873A-3D79AE635D80}">
      <dgm:prSet/>
      <dgm:spPr/>
      <dgm:t>
        <a:bodyPr/>
        <a:lstStyle/>
        <a:p>
          <a:endParaRPr lang="en-SG"/>
        </a:p>
      </dgm:t>
    </dgm:pt>
    <dgm:pt modelId="{BAFF3F0C-17D3-4BBD-8A9E-6B9408F508F3}">
      <dgm:prSet/>
      <dgm:spPr/>
      <dgm:t>
        <a:bodyPr/>
        <a:lstStyle/>
        <a:p>
          <a:r>
            <a:rPr lang="en-US" dirty="0"/>
            <a:t>Geo – user data aggregated to planning area</a:t>
          </a:r>
        </a:p>
      </dgm:t>
    </dgm:pt>
    <dgm:pt modelId="{1A55E657-0FA4-4247-9B9F-ACB9511CB1AE}" type="parTrans" cxnId="{BB8F6F0C-FC07-4E3E-9D6D-AC8615E38850}">
      <dgm:prSet/>
      <dgm:spPr/>
      <dgm:t>
        <a:bodyPr/>
        <a:lstStyle/>
        <a:p>
          <a:endParaRPr lang="en-SG"/>
        </a:p>
      </dgm:t>
    </dgm:pt>
    <dgm:pt modelId="{428CF39D-2511-48DE-9332-65044D770410}" type="sibTrans" cxnId="{BB8F6F0C-FC07-4E3E-9D6D-AC8615E38850}">
      <dgm:prSet/>
      <dgm:spPr/>
      <dgm:t>
        <a:bodyPr/>
        <a:lstStyle/>
        <a:p>
          <a:endParaRPr lang="en-SG"/>
        </a:p>
      </dgm:t>
    </dgm:pt>
    <dgm:pt modelId="{894C6679-4F9C-4B14-9DEA-6CB99146A8AF}">
      <dgm:prSet/>
      <dgm:spPr/>
      <dgm:t>
        <a:bodyPr/>
        <a:lstStyle/>
        <a:p>
          <a:r>
            <a:rPr lang="en-US"/>
            <a:t>Location</a:t>
          </a:r>
          <a:endParaRPr lang="en-US" dirty="0"/>
        </a:p>
      </dgm:t>
    </dgm:pt>
    <dgm:pt modelId="{41BA4FC3-331A-43FC-8F7F-2D4C5EF0163A}" type="parTrans" cxnId="{761E9E3F-1A05-42AC-A0B6-8F6B57422243}">
      <dgm:prSet/>
      <dgm:spPr/>
      <dgm:t>
        <a:bodyPr/>
        <a:lstStyle/>
        <a:p>
          <a:endParaRPr lang="en-SG"/>
        </a:p>
      </dgm:t>
    </dgm:pt>
    <dgm:pt modelId="{0B4178F6-2F72-43DB-9933-11E3AE08B868}" type="sibTrans" cxnId="{761E9E3F-1A05-42AC-A0B6-8F6B57422243}">
      <dgm:prSet/>
      <dgm:spPr/>
      <dgm:t>
        <a:bodyPr/>
        <a:lstStyle/>
        <a:p>
          <a:endParaRPr lang="en-SG"/>
        </a:p>
      </dgm:t>
    </dgm:pt>
    <dgm:pt modelId="{9D2A9A61-73A0-4A17-BDAB-92B7D808F85B}">
      <dgm:prSet/>
      <dgm:spPr/>
      <dgm:t>
        <a:bodyPr/>
        <a:lstStyle/>
        <a:p>
          <a:r>
            <a:rPr lang="en-US" dirty="0"/>
            <a:t>Users - visit sparse matrix</a:t>
          </a:r>
        </a:p>
      </dgm:t>
    </dgm:pt>
    <dgm:pt modelId="{A7C4B32E-D5DD-407A-BC17-F83E5B79DFCA}" type="parTrans" cxnId="{480BB258-CE1E-4D05-8828-F94CA21DCEA4}">
      <dgm:prSet/>
      <dgm:spPr/>
      <dgm:t>
        <a:bodyPr/>
        <a:lstStyle/>
        <a:p>
          <a:endParaRPr lang="en-SG"/>
        </a:p>
      </dgm:t>
    </dgm:pt>
    <dgm:pt modelId="{5461CBEB-63EA-4CEB-BBF3-4DB100032966}" type="sibTrans" cxnId="{480BB258-CE1E-4D05-8828-F94CA21DCEA4}">
      <dgm:prSet/>
      <dgm:spPr/>
      <dgm:t>
        <a:bodyPr/>
        <a:lstStyle/>
        <a:p>
          <a:endParaRPr lang="en-SG"/>
        </a:p>
      </dgm:t>
    </dgm:pt>
    <dgm:pt modelId="{E08BCBFA-87EA-4B75-9218-92D312C3B8F1}">
      <dgm:prSet/>
      <dgm:spPr/>
      <dgm:t>
        <a:bodyPr/>
        <a:lstStyle/>
        <a:p>
          <a:r>
            <a:rPr lang="en-US" dirty="0"/>
            <a:t>Geo – visits per planning area</a:t>
          </a:r>
        </a:p>
      </dgm:t>
    </dgm:pt>
    <dgm:pt modelId="{CAE73B45-0FF0-4C4A-BE1D-79F25AEA716F}" type="parTrans" cxnId="{A0480CBC-13BB-42A2-AAAC-7F56DC536B12}">
      <dgm:prSet/>
      <dgm:spPr/>
      <dgm:t>
        <a:bodyPr/>
        <a:lstStyle/>
        <a:p>
          <a:endParaRPr lang="en-SG"/>
        </a:p>
      </dgm:t>
    </dgm:pt>
    <dgm:pt modelId="{17C7AB78-63EF-4078-9952-00AFC9D34C74}" type="sibTrans" cxnId="{A0480CBC-13BB-42A2-AAAC-7F56DC536B12}">
      <dgm:prSet/>
      <dgm:spPr/>
      <dgm:t>
        <a:bodyPr/>
        <a:lstStyle/>
        <a:p>
          <a:endParaRPr lang="en-SG"/>
        </a:p>
      </dgm:t>
    </dgm:pt>
    <dgm:pt modelId="{B1DA0BF7-6D48-44C6-8330-AD0A06F615F0}">
      <dgm:prSet/>
      <dgm:spPr/>
      <dgm:t>
        <a:bodyPr/>
        <a:lstStyle/>
        <a:p>
          <a:r>
            <a:rPr lang="en-US"/>
            <a:t>Census</a:t>
          </a:r>
          <a:endParaRPr lang="en-US" dirty="0"/>
        </a:p>
      </dgm:t>
    </dgm:pt>
    <dgm:pt modelId="{21EA722D-7A92-4BCB-9B01-24432FC61388}" type="parTrans" cxnId="{4BD47673-E056-4A8A-ABE5-E8B306AD8DD3}">
      <dgm:prSet/>
      <dgm:spPr/>
      <dgm:t>
        <a:bodyPr/>
        <a:lstStyle/>
        <a:p>
          <a:endParaRPr lang="en-SG"/>
        </a:p>
      </dgm:t>
    </dgm:pt>
    <dgm:pt modelId="{273DD90A-67C0-4619-884B-E092DCE084D1}" type="sibTrans" cxnId="{4BD47673-E056-4A8A-ABE5-E8B306AD8DD3}">
      <dgm:prSet/>
      <dgm:spPr/>
      <dgm:t>
        <a:bodyPr/>
        <a:lstStyle/>
        <a:p>
          <a:endParaRPr lang="en-SG"/>
        </a:p>
      </dgm:t>
    </dgm:pt>
    <dgm:pt modelId="{D076FB42-B88F-4BB2-9806-68891F9D0EF4}">
      <dgm:prSet/>
      <dgm:spPr/>
      <dgm:t>
        <a:bodyPr/>
        <a:lstStyle/>
        <a:p>
          <a:r>
            <a:rPr lang="en-US" dirty="0"/>
            <a:t>Geo – planning’s area income, pop, </a:t>
          </a:r>
          <a:r>
            <a:rPr lang="en-US" dirty="0" err="1"/>
            <a:t>gini</a:t>
          </a:r>
          <a:r>
            <a:rPr lang="en-US" dirty="0"/>
            <a:t> </a:t>
          </a:r>
          <a:r>
            <a:rPr lang="en-US" dirty="0" err="1"/>
            <a:t>coef</a:t>
          </a:r>
          <a:endParaRPr lang="en-US" dirty="0"/>
        </a:p>
      </dgm:t>
    </dgm:pt>
    <dgm:pt modelId="{0A56A721-EB42-43F8-BD5F-3D374BEE3E5A}" type="parTrans" cxnId="{97FA6A3D-6C56-41C0-BC95-90CFBF13CFF7}">
      <dgm:prSet/>
      <dgm:spPr/>
      <dgm:t>
        <a:bodyPr/>
        <a:lstStyle/>
        <a:p>
          <a:endParaRPr lang="en-SG"/>
        </a:p>
      </dgm:t>
    </dgm:pt>
    <dgm:pt modelId="{2496422A-F0E0-429C-B808-8BDAE444A346}" type="sibTrans" cxnId="{97FA6A3D-6C56-41C0-BC95-90CFBF13CFF7}">
      <dgm:prSet/>
      <dgm:spPr/>
      <dgm:t>
        <a:bodyPr/>
        <a:lstStyle/>
        <a:p>
          <a:endParaRPr lang="en-SG"/>
        </a:p>
      </dgm:t>
    </dgm:pt>
    <dgm:pt modelId="{5D9D52B6-A111-4C23-BA8F-F178DEBA7C4D}">
      <dgm:prSet/>
      <dgm:spPr/>
      <dgm:t>
        <a:bodyPr/>
        <a:lstStyle/>
        <a:p>
          <a:r>
            <a:rPr lang="en-US" dirty="0"/>
            <a:t>Review (Time Series)</a:t>
          </a:r>
        </a:p>
      </dgm:t>
    </dgm:pt>
    <dgm:pt modelId="{C5EDECA8-2CBC-4A9B-B279-382CCF91C4B0}" type="parTrans" cxnId="{C2AF49EC-8E70-4D97-84A1-D066D94A4AAC}">
      <dgm:prSet/>
      <dgm:spPr/>
      <dgm:t>
        <a:bodyPr/>
        <a:lstStyle/>
        <a:p>
          <a:endParaRPr lang="en-SG"/>
        </a:p>
      </dgm:t>
    </dgm:pt>
    <dgm:pt modelId="{BB361F54-ABFF-4022-A414-88F672E154B5}" type="sibTrans" cxnId="{C2AF49EC-8E70-4D97-84A1-D066D94A4AAC}">
      <dgm:prSet/>
      <dgm:spPr/>
      <dgm:t>
        <a:bodyPr/>
        <a:lstStyle/>
        <a:p>
          <a:endParaRPr lang="en-SG"/>
        </a:p>
      </dgm:t>
    </dgm:pt>
    <dgm:pt modelId="{CBD376BF-2E74-4AB9-8B89-C3781B481578}">
      <dgm:prSet/>
      <dgm:spPr/>
      <dgm:t>
        <a:bodyPr/>
        <a:lstStyle/>
        <a:p>
          <a:r>
            <a:rPr lang="en-US" dirty="0"/>
            <a:t>User reviews Sentimental over time Features</a:t>
          </a:r>
        </a:p>
      </dgm:t>
    </dgm:pt>
    <dgm:pt modelId="{9010875B-F200-4AD7-8C2F-5447C8B41CC5}" type="parTrans" cxnId="{0E825CC9-AFE3-4251-B0F5-E1AF2980E0C6}">
      <dgm:prSet/>
      <dgm:spPr/>
      <dgm:t>
        <a:bodyPr/>
        <a:lstStyle/>
        <a:p>
          <a:endParaRPr lang="en-SG"/>
        </a:p>
      </dgm:t>
    </dgm:pt>
    <dgm:pt modelId="{2622A0B9-CF45-4942-8BFA-962159666D69}" type="sibTrans" cxnId="{0E825CC9-AFE3-4251-B0F5-E1AF2980E0C6}">
      <dgm:prSet/>
      <dgm:spPr/>
      <dgm:t>
        <a:bodyPr/>
        <a:lstStyle/>
        <a:p>
          <a:endParaRPr lang="en-SG"/>
        </a:p>
      </dgm:t>
    </dgm:pt>
    <dgm:pt modelId="{01FFF39C-C2FD-4D8A-BDF7-B76593BDDC99}">
      <dgm:prSet/>
      <dgm:spPr/>
      <dgm:t>
        <a:bodyPr/>
        <a:lstStyle/>
        <a:p>
          <a:r>
            <a:rPr lang="en-US" dirty="0"/>
            <a:t>CDR (Times Series)</a:t>
          </a:r>
        </a:p>
      </dgm:t>
    </dgm:pt>
    <dgm:pt modelId="{BC1033BB-1EC9-4FC1-B58F-E6928E42250D}" type="parTrans" cxnId="{68A0BDC9-8ABD-4EF1-9DB8-C219D26DCA92}">
      <dgm:prSet/>
      <dgm:spPr/>
      <dgm:t>
        <a:bodyPr/>
        <a:lstStyle/>
        <a:p>
          <a:endParaRPr lang="en-SG"/>
        </a:p>
      </dgm:t>
    </dgm:pt>
    <dgm:pt modelId="{EF0776D7-6513-4C0B-928A-6A302BB0DCE9}" type="sibTrans" cxnId="{68A0BDC9-8ABD-4EF1-9DB8-C219D26DCA92}">
      <dgm:prSet/>
      <dgm:spPr/>
      <dgm:t>
        <a:bodyPr/>
        <a:lstStyle/>
        <a:p>
          <a:endParaRPr lang="en-SG"/>
        </a:p>
      </dgm:t>
    </dgm:pt>
    <dgm:pt modelId="{6A6D1AAE-4BD2-41C9-BB0E-4FF964FCA4A5}">
      <dgm:prSet/>
      <dgm:spPr/>
      <dgm:t>
        <a:bodyPr/>
        <a:lstStyle/>
        <a:p>
          <a:r>
            <a:rPr lang="en-US" dirty="0"/>
            <a:t>Web (Times Series)</a:t>
          </a:r>
          <a:endParaRPr lang="en-SG" dirty="0"/>
        </a:p>
      </dgm:t>
    </dgm:pt>
    <dgm:pt modelId="{3097D84B-5D49-4F6E-852C-28A0285DE684}" type="parTrans" cxnId="{29CF2B7D-04EB-4777-AFC8-DB498C937CE6}">
      <dgm:prSet/>
      <dgm:spPr/>
      <dgm:t>
        <a:bodyPr/>
        <a:lstStyle/>
        <a:p>
          <a:endParaRPr lang="en-SG"/>
        </a:p>
      </dgm:t>
    </dgm:pt>
    <dgm:pt modelId="{7E21BB5F-D057-4797-8CC4-62BE3DF8A68A}" type="sibTrans" cxnId="{29CF2B7D-04EB-4777-AFC8-DB498C937CE6}">
      <dgm:prSet/>
      <dgm:spPr/>
      <dgm:t>
        <a:bodyPr/>
        <a:lstStyle/>
        <a:p>
          <a:endParaRPr lang="en-SG"/>
        </a:p>
      </dgm:t>
    </dgm:pt>
    <dgm:pt modelId="{618D36DB-3B8F-4C8F-BB80-677AD84202CE}">
      <dgm:prSet/>
      <dgm:spPr/>
      <dgm:t>
        <a:bodyPr/>
        <a:lstStyle/>
        <a:p>
          <a:r>
            <a:rPr lang="en-US" dirty="0"/>
            <a:t>User Voice Call Features</a:t>
          </a:r>
        </a:p>
      </dgm:t>
    </dgm:pt>
    <dgm:pt modelId="{15872AEE-0CB2-4A32-99DA-09EF9CF44762}" type="parTrans" cxnId="{7B3B9245-278A-4919-B63D-89409BA56E3F}">
      <dgm:prSet/>
      <dgm:spPr/>
      <dgm:t>
        <a:bodyPr/>
        <a:lstStyle/>
        <a:p>
          <a:endParaRPr lang="en-SG"/>
        </a:p>
      </dgm:t>
    </dgm:pt>
    <dgm:pt modelId="{FB7935D0-7E77-4A63-90F7-C20561453004}" type="sibTrans" cxnId="{7B3B9245-278A-4919-B63D-89409BA56E3F}">
      <dgm:prSet/>
      <dgm:spPr/>
      <dgm:t>
        <a:bodyPr/>
        <a:lstStyle/>
        <a:p>
          <a:endParaRPr lang="en-SG"/>
        </a:p>
      </dgm:t>
    </dgm:pt>
    <dgm:pt modelId="{643E5890-EE18-4199-BFA9-EDF8481BE077}">
      <dgm:prSet/>
      <dgm:spPr/>
      <dgm:t>
        <a:bodyPr/>
        <a:lstStyle/>
        <a:p>
          <a:r>
            <a:rPr lang="en-US" dirty="0"/>
            <a:t>User Website Visits Features</a:t>
          </a:r>
          <a:endParaRPr lang="en-SG" dirty="0"/>
        </a:p>
      </dgm:t>
    </dgm:pt>
    <dgm:pt modelId="{910ED377-BF50-48B2-8666-E61265168B40}" type="parTrans" cxnId="{448F9BB4-8764-4940-94EF-EB089D5C166D}">
      <dgm:prSet/>
      <dgm:spPr/>
      <dgm:t>
        <a:bodyPr/>
        <a:lstStyle/>
        <a:p>
          <a:endParaRPr lang="en-SG"/>
        </a:p>
      </dgm:t>
    </dgm:pt>
    <dgm:pt modelId="{080BD7B3-3BE0-4CE3-ACCD-AB550BE4313B}" type="sibTrans" cxnId="{448F9BB4-8764-4940-94EF-EB089D5C166D}">
      <dgm:prSet/>
      <dgm:spPr/>
      <dgm:t>
        <a:bodyPr/>
        <a:lstStyle/>
        <a:p>
          <a:endParaRPr lang="en-SG"/>
        </a:p>
      </dgm:t>
    </dgm:pt>
    <dgm:pt modelId="{FFFBB5F1-D60E-4814-853B-9DB0D71A735E}">
      <dgm:prSet/>
      <dgm:spPr/>
      <dgm:t>
        <a:bodyPr/>
        <a:lstStyle/>
        <a:p>
          <a:r>
            <a:rPr lang="en-US" dirty="0"/>
            <a:t>User Data Usage Features</a:t>
          </a:r>
        </a:p>
      </dgm:t>
    </dgm:pt>
    <dgm:pt modelId="{CDD25C82-05A5-4F87-830C-3CBA03A4EA93}" type="parTrans" cxnId="{02F483E4-B313-4831-8002-4FC178873F32}">
      <dgm:prSet/>
      <dgm:spPr/>
      <dgm:t>
        <a:bodyPr/>
        <a:lstStyle/>
        <a:p>
          <a:endParaRPr lang="en-SG"/>
        </a:p>
      </dgm:t>
    </dgm:pt>
    <dgm:pt modelId="{E45060F6-52E2-4FA6-A4EE-3C1CA0D18413}" type="sibTrans" cxnId="{02F483E4-B313-4831-8002-4FC178873F32}">
      <dgm:prSet/>
      <dgm:spPr/>
      <dgm:t>
        <a:bodyPr/>
        <a:lstStyle/>
        <a:p>
          <a:endParaRPr lang="en-SG"/>
        </a:p>
      </dgm:t>
    </dgm:pt>
    <dgm:pt modelId="{19427881-C265-4864-91DD-4D85FBC27094}" type="pres">
      <dgm:prSet presAssocID="{23B3002A-A884-4E28-A893-7DC70F7F2C10}" presName="linear" presStyleCnt="0">
        <dgm:presLayoutVars>
          <dgm:dir/>
          <dgm:animLvl val="lvl"/>
          <dgm:resizeHandles val="exact"/>
        </dgm:presLayoutVars>
      </dgm:prSet>
      <dgm:spPr/>
    </dgm:pt>
    <dgm:pt modelId="{6A749F7B-88A2-4777-8230-FF5C5FA7B3B5}" type="pres">
      <dgm:prSet presAssocID="{9FD624E3-B5E6-4035-B485-40D5A89508E5}" presName="parentLin" presStyleCnt="0"/>
      <dgm:spPr/>
    </dgm:pt>
    <dgm:pt modelId="{929E74DE-2E42-4E92-9C6F-78E23E9E33E5}" type="pres">
      <dgm:prSet presAssocID="{9FD624E3-B5E6-4035-B485-40D5A89508E5}" presName="parentLeftMargin" presStyleLbl="node1" presStyleIdx="0" presStyleCnt="7"/>
      <dgm:spPr/>
    </dgm:pt>
    <dgm:pt modelId="{42C865B0-486E-4726-A464-AE1B8A94939F}" type="pres">
      <dgm:prSet presAssocID="{9FD624E3-B5E6-4035-B485-40D5A89508E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59FF80B-D942-462F-96AE-E8AC0B3C3C94}" type="pres">
      <dgm:prSet presAssocID="{9FD624E3-B5E6-4035-B485-40D5A89508E5}" presName="negativeSpace" presStyleCnt="0"/>
      <dgm:spPr/>
    </dgm:pt>
    <dgm:pt modelId="{948861FC-D1F8-4612-95F0-2D056D70F389}" type="pres">
      <dgm:prSet presAssocID="{9FD624E3-B5E6-4035-B485-40D5A89508E5}" presName="childText" presStyleLbl="conFgAcc1" presStyleIdx="0" presStyleCnt="7">
        <dgm:presLayoutVars>
          <dgm:bulletEnabled val="1"/>
        </dgm:presLayoutVars>
      </dgm:prSet>
      <dgm:spPr/>
    </dgm:pt>
    <dgm:pt modelId="{1B6CF29F-AA04-4C63-9C1B-28AFFFD316EE}" type="pres">
      <dgm:prSet presAssocID="{6E4835E4-DDDD-4C8E-BE7C-80D32DBE9673}" presName="spaceBetweenRectangles" presStyleCnt="0"/>
      <dgm:spPr/>
    </dgm:pt>
    <dgm:pt modelId="{E48DF776-6595-4A84-ACD4-2C40C0931B91}" type="pres">
      <dgm:prSet presAssocID="{568EA47E-0C76-43F0-8F23-BB084AF32AC9}" presName="parentLin" presStyleCnt="0"/>
      <dgm:spPr/>
    </dgm:pt>
    <dgm:pt modelId="{E3393318-D18A-4DF3-9510-8EB1719275EC}" type="pres">
      <dgm:prSet presAssocID="{568EA47E-0C76-43F0-8F23-BB084AF32AC9}" presName="parentLeftMargin" presStyleLbl="node1" presStyleIdx="0" presStyleCnt="7"/>
      <dgm:spPr/>
    </dgm:pt>
    <dgm:pt modelId="{8B10FF65-E345-4C26-9C87-F73D966B6ACB}" type="pres">
      <dgm:prSet presAssocID="{568EA47E-0C76-43F0-8F23-BB084AF32AC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115F395-299C-4BC5-90CB-1A83131AC297}" type="pres">
      <dgm:prSet presAssocID="{568EA47E-0C76-43F0-8F23-BB084AF32AC9}" presName="negativeSpace" presStyleCnt="0"/>
      <dgm:spPr/>
    </dgm:pt>
    <dgm:pt modelId="{03B158A6-91C5-4518-8914-8C35BBAAF9A5}" type="pres">
      <dgm:prSet presAssocID="{568EA47E-0C76-43F0-8F23-BB084AF32AC9}" presName="childText" presStyleLbl="conFgAcc1" presStyleIdx="1" presStyleCnt="7">
        <dgm:presLayoutVars>
          <dgm:bulletEnabled val="1"/>
        </dgm:presLayoutVars>
      </dgm:prSet>
      <dgm:spPr/>
    </dgm:pt>
    <dgm:pt modelId="{C8830736-EF5B-4E2E-A705-9FE24A1A42C0}" type="pres">
      <dgm:prSet presAssocID="{B1DCD842-2198-4F19-93E7-C7CE6239883E}" presName="spaceBetweenRectangles" presStyleCnt="0"/>
      <dgm:spPr/>
    </dgm:pt>
    <dgm:pt modelId="{A476292D-619F-4A40-880C-E874FDD6FCCC}" type="pres">
      <dgm:prSet presAssocID="{894C6679-4F9C-4B14-9DEA-6CB99146A8AF}" presName="parentLin" presStyleCnt="0"/>
      <dgm:spPr/>
    </dgm:pt>
    <dgm:pt modelId="{2C9D6EAE-287D-4233-AD2B-14215638D68F}" type="pres">
      <dgm:prSet presAssocID="{894C6679-4F9C-4B14-9DEA-6CB99146A8AF}" presName="parentLeftMargin" presStyleLbl="node1" presStyleIdx="1" presStyleCnt="7"/>
      <dgm:spPr/>
    </dgm:pt>
    <dgm:pt modelId="{296B27A3-F45D-49A2-BC8E-C7584C461DC3}" type="pres">
      <dgm:prSet presAssocID="{894C6679-4F9C-4B14-9DEA-6CB99146A8A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A324691-4DE6-466E-A1C0-1343BD937541}" type="pres">
      <dgm:prSet presAssocID="{894C6679-4F9C-4B14-9DEA-6CB99146A8AF}" presName="negativeSpace" presStyleCnt="0"/>
      <dgm:spPr/>
    </dgm:pt>
    <dgm:pt modelId="{C42C1483-3574-4C31-AE84-F6603AD8A838}" type="pres">
      <dgm:prSet presAssocID="{894C6679-4F9C-4B14-9DEA-6CB99146A8AF}" presName="childText" presStyleLbl="conFgAcc1" presStyleIdx="2" presStyleCnt="7">
        <dgm:presLayoutVars>
          <dgm:bulletEnabled val="1"/>
        </dgm:presLayoutVars>
      </dgm:prSet>
      <dgm:spPr/>
    </dgm:pt>
    <dgm:pt modelId="{C9B4B5C5-871C-469F-AEC0-8818CC9AA4FF}" type="pres">
      <dgm:prSet presAssocID="{0B4178F6-2F72-43DB-9933-11E3AE08B868}" presName="spaceBetweenRectangles" presStyleCnt="0"/>
      <dgm:spPr/>
    </dgm:pt>
    <dgm:pt modelId="{EC775FD7-8B3E-4E49-BC64-E14C1BD48701}" type="pres">
      <dgm:prSet presAssocID="{B1DA0BF7-6D48-44C6-8330-AD0A06F615F0}" presName="parentLin" presStyleCnt="0"/>
      <dgm:spPr/>
    </dgm:pt>
    <dgm:pt modelId="{D9A7D21A-2FE8-4D26-8571-881C446647B7}" type="pres">
      <dgm:prSet presAssocID="{B1DA0BF7-6D48-44C6-8330-AD0A06F615F0}" presName="parentLeftMargin" presStyleLbl="node1" presStyleIdx="2" presStyleCnt="7"/>
      <dgm:spPr/>
    </dgm:pt>
    <dgm:pt modelId="{03AA5061-66CB-4816-B60A-630853381D45}" type="pres">
      <dgm:prSet presAssocID="{B1DA0BF7-6D48-44C6-8330-AD0A06F615F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C9E4B0D-362C-4C7D-A12B-B80216E06752}" type="pres">
      <dgm:prSet presAssocID="{B1DA0BF7-6D48-44C6-8330-AD0A06F615F0}" presName="negativeSpace" presStyleCnt="0"/>
      <dgm:spPr/>
    </dgm:pt>
    <dgm:pt modelId="{D13A4772-07BC-4429-9CC5-6F104C023DD4}" type="pres">
      <dgm:prSet presAssocID="{B1DA0BF7-6D48-44C6-8330-AD0A06F615F0}" presName="childText" presStyleLbl="conFgAcc1" presStyleIdx="3" presStyleCnt="7">
        <dgm:presLayoutVars>
          <dgm:bulletEnabled val="1"/>
        </dgm:presLayoutVars>
      </dgm:prSet>
      <dgm:spPr/>
    </dgm:pt>
    <dgm:pt modelId="{446D2237-8A26-45E8-9B6D-A71C8E439777}" type="pres">
      <dgm:prSet presAssocID="{273DD90A-67C0-4619-884B-E092DCE084D1}" presName="spaceBetweenRectangles" presStyleCnt="0"/>
      <dgm:spPr/>
    </dgm:pt>
    <dgm:pt modelId="{BF1DAB4F-BDC7-4BA2-B97F-B82ABAABECA0}" type="pres">
      <dgm:prSet presAssocID="{5D9D52B6-A111-4C23-BA8F-F178DEBA7C4D}" presName="parentLin" presStyleCnt="0"/>
      <dgm:spPr/>
    </dgm:pt>
    <dgm:pt modelId="{88D85414-2463-4044-AA37-0DB64FF270FE}" type="pres">
      <dgm:prSet presAssocID="{5D9D52B6-A111-4C23-BA8F-F178DEBA7C4D}" presName="parentLeftMargin" presStyleLbl="node1" presStyleIdx="3" presStyleCnt="7"/>
      <dgm:spPr/>
    </dgm:pt>
    <dgm:pt modelId="{985A2A0E-BFAC-4288-BE69-E94CAA10AB0B}" type="pres">
      <dgm:prSet presAssocID="{5D9D52B6-A111-4C23-BA8F-F178DEBA7C4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29365FF-9572-4872-AEA3-44EF86A369A7}" type="pres">
      <dgm:prSet presAssocID="{5D9D52B6-A111-4C23-BA8F-F178DEBA7C4D}" presName="negativeSpace" presStyleCnt="0"/>
      <dgm:spPr/>
    </dgm:pt>
    <dgm:pt modelId="{20777D56-DE00-490B-A568-20960D925920}" type="pres">
      <dgm:prSet presAssocID="{5D9D52B6-A111-4C23-BA8F-F178DEBA7C4D}" presName="childText" presStyleLbl="conFgAcc1" presStyleIdx="4" presStyleCnt="7">
        <dgm:presLayoutVars>
          <dgm:bulletEnabled val="1"/>
        </dgm:presLayoutVars>
      </dgm:prSet>
      <dgm:spPr/>
    </dgm:pt>
    <dgm:pt modelId="{E093C734-0F42-4386-8BA8-1D67FD442438}" type="pres">
      <dgm:prSet presAssocID="{BB361F54-ABFF-4022-A414-88F672E154B5}" presName="spaceBetweenRectangles" presStyleCnt="0"/>
      <dgm:spPr/>
    </dgm:pt>
    <dgm:pt modelId="{85752A95-2A0D-4565-BFB8-750BBFBE9018}" type="pres">
      <dgm:prSet presAssocID="{01FFF39C-C2FD-4D8A-BDF7-B76593BDDC99}" presName="parentLin" presStyleCnt="0"/>
      <dgm:spPr/>
    </dgm:pt>
    <dgm:pt modelId="{77AB845B-94FA-4C91-8E70-FFAFBE1E25C8}" type="pres">
      <dgm:prSet presAssocID="{01FFF39C-C2FD-4D8A-BDF7-B76593BDDC99}" presName="parentLeftMargin" presStyleLbl="node1" presStyleIdx="4" presStyleCnt="7"/>
      <dgm:spPr/>
    </dgm:pt>
    <dgm:pt modelId="{D0CFDF45-4BC9-4AC2-84AC-83BBD76EE885}" type="pres">
      <dgm:prSet presAssocID="{01FFF39C-C2FD-4D8A-BDF7-B76593BDDC9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5B52A1F-9599-4693-A5E3-EA2419C1B263}" type="pres">
      <dgm:prSet presAssocID="{01FFF39C-C2FD-4D8A-BDF7-B76593BDDC99}" presName="negativeSpace" presStyleCnt="0"/>
      <dgm:spPr/>
    </dgm:pt>
    <dgm:pt modelId="{A049C315-2149-4EE3-A83B-582C501CA813}" type="pres">
      <dgm:prSet presAssocID="{01FFF39C-C2FD-4D8A-BDF7-B76593BDDC99}" presName="childText" presStyleLbl="conFgAcc1" presStyleIdx="5" presStyleCnt="7">
        <dgm:presLayoutVars>
          <dgm:bulletEnabled val="1"/>
        </dgm:presLayoutVars>
      </dgm:prSet>
      <dgm:spPr/>
    </dgm:pt>
    <dgm:pt modelId="{51A63418-5981-4DD2-9B5E-CE1702ED4050}" type="pres">
      <dgm:prSet presAssocID="{EF0776D7-6513-4C0B-928A-6A302BB0DCE9}" presName="spaceBetweenRectangles" presStyleCnt="0"/>
      <dgm:spPr/>
    </dgm:pt>
    <dgm:pt modelId="{C7CEA8F2-3624-4ACE-ADDB-3FC4C8C4362D}" type="pres">
      <dgm:prSet presAssocID="{6A6D1AAE-4BD2-41C9-BB0E-4FF964FCA4A5}" presName="parentLin" presStyleCnt="0"/>
      <dgm:spPr/>
    </dgm:pt>
    <dgm:pt modelId="{22AF0A2C-34B2-43D3-8317-2FD3222EB92B}" type="pres">
      <dgm:prSet presAssocID="{6A6D1AAE-4BD2-41C9-BB0E-4FF964FCA4A5}" presName="parentLeftMargin" presStyleLbl="node1" presStyleIdx="5" presStyleCnt="7"/>
      <dgm:spPr/>
    </dgm:pt>
    <dgm:pt modelId="{60C48939-6CA0-431D-BB57-A4671FE29F96}" type="pres">
      <dgm:prSet presAssocID="{6A6D1AAE-4BD2-41C9-BB0E-4FF964FCA4A5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863E656-3EDE-4797-AF33-8C308906B552}" type="pres">
      <dgm:prSet presAssocID="{6A6D1AAE-4BD2-41C9-BB0E-4FF964FCA4A5}" presName="negativeSpace" presStyleCnt="0"/>
      <dgm:spPr/>
    </dgm:pt>
    <dgm:pt modelId="{F1ED70BD-64FB-4F2B-8186-20BC763F483C}" type="pres">
      <dgm:prSet presAssocID="{6A6D1AAE-4BD2-41C9-BB0E-4FF964FCA4A5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C63430A-8C1A-4ECE-A372-27E3A4119775}" srcId="{23B3002A-A884-4E28-A893-7DC70F7F2C10}" destId="{568EA47E-0C76-43F0-8F23-BB084AF32AC9}" srcOrd="1" destOrd="0" parTransId="{42723015-5ABC-4C8D-8C85-55C00F6D0A61}" sibTransId="{B1DCD842-2198-4F19-93E7-C7CE6239883E}"/>
    <dgm:cxn modelId="{BB8F6F0C-FC07-4E3E-9D6D-AC8615E38850}" srcId="{568EA47E-0C76-43F0-8F23-BB084AF32AC9}" destId="{BAFF3F0C-17D3-4BBD-8A9E-6B9408F508F3}" srcOrd="1" destOrd="0" parTransId="{1A55E657-0FA4-4247-9B9F-ACB9511CB1AE}" sibTransId="{428CF39D-2511-48DE-9332-65044D770410}"/>
    <dgm:cxn modelId="{86F66D11-E528-4B60-A246-3D9E10FD9747}" type="presOf" srcId="{E08BCBFA-87EA-4B75-9218-92D312C3B8F1}" destId="{C42C1483-3574-4C31-AE84-F6603AD8A838}" srcOrd="0" destOrd="1" presId="urn:microsoft.com/office/officeart/2005/8/layout/list1"/>
    <dgm:cxn modelId="{6034BA17-3160-4B4D-B59C-D22D7BB16CF5}" type="presOf" srcId="{CBD376BF-2E74-4AB9-8B89-C3781B481578}" destId="{20777D56-DE00-490B-A568-20960D925920}" srcOrd="0" destOrd="0" presId="urn:microsoft.com/office/officeart/2005/8/layout/list1"/>
    <dgm:cxn modelId="{A035BA23-7DAB-4792-A18F-BE1D0003B015}" srcId="{23B3002A-A884-4E28-A893-7DC70F7F2C10}" destId="{9FD624E3-B5E6-4035-B485-40D5A89508E5}" srcOrd="0" destOrd="0" parTransId="{EF7AEEAE-C73F-4759-878F-64059580F109}" sibTransId="{6E4835E4-DDDD-4C8E-BE7C-80D32DBE9673}"/>
    <dgm:cxn modelId="{3B524724-4C20-4793-952D-C57E7CBF9E60}" type="presOf" srcId="{FFFBB5F1-D60E-4814-853B-9DB0D71A735E}" destId="{A049C315-2149-4EE3-A83B-582C501CA813}" srcOrd="0" destOrd="1" presId="urn:microsoft.com/office/officeart/2005/8/layout/list1"/>
    <dgm:cxn modelId="{11A1D432-3736-4B2B-A7E4-D753F21C49E4}" type="presOf" srcId="{01FFF39C-C2FD-4D8A-BDF7-B76593BDDC99}" destId="{D0CFDF45-4BC9-4AC2-84AC-83BBD76EE885}" srcOrd="1" destOrd="0" presId="urn:microsoft.com/office/officeart/2005/8/layout/list1"/>
    <dgm:cxn modelId="{720C9734-063B-4751-A06C-8C370677033E}" type="presOf" srcId="{9D2A9A61-73A0-4A17-BDAB-92B7D808F85B}" destId="{C42C1483-3574-4C31-AE84-F6603AD8A838}" srcOrd="0" destOrd="0" presId="urn:microsoft.com/office/officeart/2005/8/layout/list1"/>
    <dgm:cxn modelId="{6D403036-07F2-412D-9B59-9049C4857292}" type="presOf" srcId="{2EF42F34-8EEF-4271-926C-012A7F2A568A}" destId="{948861FC-D1F8-4612-95F0-2D056D70F389}" srcOrd="0" destOrd="0" presId="urn:microsoft.com/office/officeart/2005/8/layout/list1"/>
    <dgm:cxn modelId="{2FA39A38-52C8-4548-87A7-A728AD960A14}" type="presOf" srcId="{BAFF3F0C-17D3-4BBD-8A9E-6B9408F508F3}" destId="{03B158A6-91C5-4518-8914-8C35BBAAF9A5}" srcOrd="0" destOrd="1" presId="urn:microsoft.com/office/officeart/2005/8/layout/list1"/>
    <dgm:cxn modelId="{97FA6A3D-6C56-41C0-BC95-90CFBF13CFF7}" srcId="{B1DA0BF7-6D48-44C6-8330-AD0A06F615F0}" destId="{D076FB42-B88F-4BB2-9806-68891F9D0EF4}" srcOrd="0" destOrd="0" parTransId="{0A56A721-EB42-43F8-BD5F-3D374BEE3E5A}" sibTransId="{2496422A-F0E0-429C-B808-8BDAE444A346}"/>
    <dgm:cxn modelId="{761E9E3F-1A05-42AC-A0B6-8F6B57422243}" srcId="{23B3002A-A884-4E28-A893-7DC70F7F2C10}" destId="{894C6679-4F9C-4B14-9DEA-6CB99146A8AF}" srcOrd="2" destOrd="0" parTransId="{41BA4FC3-331A-43FC-8F7F-2D4C5EF0163A}" sibTransId="{0B4178F6-2F72-43DB-9933-11E3AE08B868}"/>
    <dgm:cxn modelId="{4D01115E-156D-4858-B714-61460DDACDB0}" type="presOf" srcId="{01FFF39C-C2FD-4D8A-BDF7-B76593BDDC99}" destId="{77AB845B-94FA-4C91-8E70-FFAFBE1E25C8}" srcOrd="0" destOrd="0" presId="urn:microsoft.com/office/officeart/2005/8/layout/list1"/>
    <dgm:cxn modelId="{CA6BBC64-5EE3-4AD2-A545-B244EBB67407}" type="presOf" srcId="{6A6D1AAE-4BD2-41C9-BB0E-4FF964FCA4A5}" destId="{60C48939-6CA0-431D-BB57-A4671FE29F96}" srcOrd="1" destOrd="0" presId="urn:microsoft.com/office/officeart/2005/8/layout/list1"/>
    <dgm:cxn modelId="{7B3B9245-278A-4919-B63D-89409BA56E3F}" srcId="{01FFF39C-C2FD-4D8A-BDF7-B76593BDDC99}" destId="{618D36DB-3B8F-4C8F-BB80-677AD84202CE}" srcOrd="0" destOrd="0" parTransId="{15872AEE-0CB2-4A32-99DA-09EF9CF44762}" sibTransId="{FB7935D0-7E77-4A63-90F7-C20561453004}"/>
    <dgm:cxn modelId="{4BD47673-E056-4A8A-ABE5-E8B306AD8DD3}" srcId="{23B3002A-A884-4E28-A893-7DC70F7F2C10}" destId="{B1DA0BF7-6D48-44C6-8330-AD0A06F615F0}" srcOrd="3" destOrd="0" parTransId="{21EA722D-7A92-4BCB-9B01-24432FC61388}" sibTransId="{273DD90A-67C0-4619-884B-E092DCE084D1}"/>
    <dgm:cxn modelId="{480BB258-CE1E-4D05-8828-F94CA21DCEA4}" srcId="{894C6679-4F9C-4B14-9DEA-6CB99146A8AF}" destId="{9D2A9A61-73A0-4A17-BDAB-92B7D808F85B}" srcOrd="0" destOrd="0" parTransId="{A7C4B32E-D5DD-407A-BC17-F83E5B79DFCA}" sibTransId="{5461CBEB-63EA-4CEB-BBF3-4DB100032966}"/>
    <dgm:cxn modelId="{29CF2B7D-04EB-4777-AFC8-DB498C937CE6}" srcId="{23B3002A-A884-4E28-A893-7DC70F7F2C10}" destId="{6A6D1AAE-4BD2-41C9-BB0E-4FF964FCA4A5}" srcOrd="6" destOrd="0" parTransId="{3097D84B-5D49-4F6E-852C-28A0285DE684}" sibTransId="{7E21BB5F-D057-4797-8CC4-62BE3DF8A68A}"/>
    <dgm:cxn modelId="{E6979D87-1CEE-40D5-B9C8-8C49D21462D1}" type="presOf" srcId="{B1DA0BF7-6D48-44C6-8330-AD0A06F615F0}" destId="{03AA5061-66CB-4816-B60A-630853381D45}" srcOrd="1" destOrd="0" presId="urn:microsoft.com/office/officeart/2005/8/layout/list1"/>
    <dgm:cxn modelId="{736B708D-C266-445B-8F5B-1DE6E8E76F64}" type="presOf" srcId="{568EA47E-0C76-43F0-8F23-BB084AF32AC9}" destId="{E3393318-D18A-4DF3-9510-8EB1719275EC}" srcOrd="0" destOrd="0" presId="urn:microsoft.com/office/officeart/2005/8/layout/list1"/>
    <dgm:cxn modelId="{0C89A090-368A-47C6-807C-7462FA9982DA}" type="presOf" srcId="{618D36DB-3B8F-4C8F-BB80-677AD84202CE}" destId="{A049C315-2149-4EE3-A83B-582C501CA813}" srcOrd="0" destOrd="0" presId="urn:microsoft.com/office/officeart/2005/8/layout/list1"/>
    <dgm:cxn modelId="{448F9BB4-8764-4940-94EF-EB089D5C166D}" srcId="{6A6D1AAE-4BD2-41C9-BB0E-4FF964FCA4A5}" destId="{643E5890-EE18-4199-BFA9-EDF8481BE077}" srcOrd="0" destOrd="0" parTransId="{910ED377-BF50-48B2-8666-E61265168B40}" sibTransId="{080BD7B3-3BE0-4CE3-ACCD-AB550BE4313B}"/>
    <dgm:cxn modelId="{E32D68B6-F089-475B-873A-3D79AE635D80}" srcId="{568EA47E-0C76-43F0-8F23-BB084AF32AC9}" destId="{AC48D682-6374-42E9-8870-331E0063F3CB}" srcOrd="0" destOrd="0" parTransId="{CB1FCE26-FC2B-47F1-8685-B8671DA51B80}" sibTransId="{32434971-501B-4897-9EDE-6375450B5895}"/>
    <dgm:cxn modelId="{2F72FBB6-3F1A-4D85-860D-0C8A103B2650}" type="presOf" srcId="{B1DA0BF7-6D48-44C6-8330-AD0A06F615F0}" destId="{D9A7D21A-2FE8-4D26-8571-881C446647B7}" srcOrd="0" destOrd="0" presId="urn:microsoft.com/office/officeart/2005/8/layout/list1"/>
    <dgm:cxn modelId="{29019FB9-3047-4468-BA51-2D963FFAE5F8}" type="presOf" srcId="{9FD624E3-B5E6-4035-B485-40D5A89508E5}" destId="{42C865B0-486E-4726-A464-AE1B8A94939F}" srcOrd="1" destOrd="0" presId="urn:microsoft.com/office/officeart/2005/8/layout/list1"/>
    <dgm:cxn modelId="{A0480CBC-13BB-42A2-AAAC-7F56DC536B12}" srcId="{894C6679-4F9C-4B14-9DEA-6CB99146A8AF}" destId="{E08BCBFA-87EA-4B75-9218-92D312C3B8F1}" srcOrd="1" destOrd="0" parTransId="{CAE73B45-0FF0-4C4A-BE1D-79F25AEA716F}" sibTransId="{17C7AB78-63EF-4078-9952-00AFC9D34C74}"/>
    <dgm:cxn modelId="{A4DE80BD-6BDC-429C-943D-69D40A06981A}" type="presOf" srcId="{AC48D682-6374-42E9-8870-331E0063F3CB}" destId="{03B158A6-91C5-4518-8914-8C35BBAAF9A5}" srcOrd="0" destOrd="0" presId="urn:microsoft.com/office/officeart/2005/8/layout/list1"/>
    <dgm:cxn modelId="{711D0EC1-232F-4D7C-ABB4-DF5F86DB41DA}" type="presOf" srcId="{9FD624E3-B5E6-4035-B485-40D5A89508E5}" destId="{929E74DE-2E42-4E92-9C6F-78E23E9E33E5}" srcOrd="0" destOrd="0" presId="urn:microsoft.com/office/officeart/2005/8/layout/list1"/>
    <dgm:cxn modelId="{602223C4-5B99-438E-B596-3F35961258F5}" type="presOf" srcId="{D076FB42-B88F-4BB2-9806-68891F9D0EF4}" destId="{D13A4772-07BC-4429-9CC5-6F104C023DD4}" srcOrd="0" destOrd="0" presId="urn:microsoft.com/office/officeart/2005/8/layout/list1"/>
    <dgm:cxn modelId="{EBF581C8-3705-40D8-A1B6-E423863B8A45}" type="presOf" srcId="{568EA47E-0C76-43F0-8F23-BB084AF32AC9}" destId="{8B10FF65-E345-4C26-9C87-F73D966B6ACB}" srcOrd="1" destOrd="0" presId="urn:microsoft.com/office/officeart/2005/8/layout/list1"/>
    <dgm:cxn modelId="{325A84C8-8ECA-4769-AD15-24F2FBFEA2A6}" type="presOf" srcId="{643E5890-EE18-4199-BFA9-EDF8481BE077}" destId="{F1ED70BD-64FB-4F2B-8186-20BC763F483C}" srcOrd="0" destOrd="0" presId="urn:microsoft.com/office/officeart/2005/8/layout/list1"/>
    <dgm:cxn modelId="{0E825CC9-AFE3-4251-B0F5-E1AF2980E0C6}" srcId="{5D9D52B6-A111-4C23-BA8F-F178DEBA7C4D}" destId="{CBD376BF-2E74-4AB9-8B89-C3781B481578}" srcOrd="0" destOrd="0" parTransId="{9010875B-F200-4AD7-8C2F-5447C8B41CC5}" sibTransId="{2622A0B9-CF45-4942-8BFA-962159666D69}"/>
    <dgm:cxn modelId="{68A0BDC9-8ABD-4EF1-9DB8-C219D26DCA92}" srcId="{23B3002A-A884-4E28-A893-7DC70F7F2C10}" destId="{01FFF39C-C2FD-4D8A-BDF7-B76593BDDC99}" srcOrd="5" destOrd="0" parTransId="{BC1033BB-1EC9-4FC1-B58F-E6928E42250D}" sibTransId="{EF0776D7-6513-4C0B-928A-6A302BB0DCE9}"/>
    <dgm:cxn modelId="{97976ED4-1689-4699-924A-AE9C3729D86D}" type="presOf" srcId="{5D9D52B6-A111-4C23-BA8F-F178DEBA7C4D}" destId="{985A2A0E-BFAC-4288-BE69-E94CAA10AB0B}" srcOrd="1" destOrd="0" presId="urn:microsoft.com/office/officeart/2005/8/layout/list1"/>
    <dgm:cxn modelId="{D5EF89D9-A013-47A6-8096-27634181B0ED}" type="presOf" srcId="{5D9D52B6-A111-4C23-BA8F-F178DEBA7C4D}" destId="{88D85414-2463-4044-AA37-0DB64FF270FE}" srcOrd="0" destOrd="0" presId="urn:microsoft.com/office/officeart/2005/8/layout/list1"/>
    <dgm:cxn modelId="{DBDEA3DD-74DC-48F1-8C68-F42C99EFB7D7}" type="presOf" srcId="{894C6679-4F9C-4B14-9DEA-6CB99146A8AF}" destId="{296B27A3-F45D-49A2-BC8E-C7584C461DC3}" srcOrd="1" destOrd="0" presId="urn:microsoft.com/office/officeart/2005/8/layout/list1"/>
    <dgm:cxn modelId="{02F483E4-B313-4831-8002-4FC178873F32}" srcId="{01FFF39C-C2FD-4D8A-BDF7-B76593BDDC99}" destId="{FFFBB5F1-D60E-4814-853B-9DB0D71A735E}" srcOrd="1" destOrd="0" parTransId="{CDD25C82-05A5-4F87-830C-3CBA03A4EA93}" sibTransId="{E45060F6-52E2-4FA6-A4EE-3C1CA0D18413}"/>
    <dgm:cxn modelId="{37DA2BEA-AB79-4AAE-B9C4-F6708F6C7318}" type="presOf" srcId="{6A6D1AAE-4BD2-41C9-BB0E-4FF964FCA4A5}" destId="{22AF0A2C-34B2-43D3-8317-2FD3222EB92B}" srcOrd="0" destOrd="0" presId="urn:microsoft.com/office/officeart/2005/8/layout/list1"/>
    <dgm:cxn modelId="{C2AF49EC-8E70-4D97-84A1-D066D94A4AAC}" srcId="{23B3002A-A884-4E28-A893-7DC70F7F2C10}" destId="{5D9D52B6-A111-4C23-BA8F-F178DEBA7C4D}" srcOrd="4" destOrd="0" parTransId="{C5EDECA8-2CBC-4A9B-B279-382CCF91C4B0}" sibTransId="{BB361F54-ABFF-4022-A414-88F672E154B5}"/>
    <dgm:cxn modelId="{4BBFCCEF-7652-4F2D-8237-E6F5B6EBD798}" srcId="{9FD624E3-B5E6-4035-B485-40D5A89508E5}" destId="{2EF42F34-8EEF-4271-926C-012A7F2A568A}" srcOrd="0" destOrd="0" parTransId="{825A3877-D97B-4EA4-A4ED-C990E98ECFEF}" sibTransId="{25181539-1D75-4679-8043-FED1CF8F18B3}"/>
    <dgm:cxn modelId="{3EA873F5-98D5-4B19-9F4F-56447877C06A}" type="presOf" srcId="{894C6679-4F9C-4B14-9DEA-6CB99146A8AF}" destId="{2C9D6EAE-287D-4233-AD2B-14215638D68F}" srcOrd="0" destOrd="0" presId="urn:microsoft.com/office/officeart/2005/8/layout/list1"/>
    <dgm:cxn modelId="{CC1B0BFC-4E81-4FD7-9CE1-1C8720F6636B}" type="presOf" srcId="{23B3002A-A884-4E28-A893-7DC70F7F2C10}" destId="{19427881-C265-4864-91DD-4D85FBC27094}" srcOrd="0" destOrd="0" presId="urn:microsoft.com/office/officeart/2005/8/layout/list1"/>
    <dgm:cxn modelId="{256BAC17-A5B2-441F-BE66-D40A80F75A0C}" type="presParOf" srcId="{19427881-C265-4864-91DD-4D85FBC27094}" destId="{6A749F7B-88A2-4777-8230-FF5C5FA7B3B5}" srcOrd="0" destOrd="0" presId="urn:microsoft.com/office/officeart/2005/8/layout/list1"/>
    <dgm:cxn modelId="{36EBD42C-99D9-4C6A-BAB4-B0F62CF4A7C4}" type="presParOf" srcId="{6A749F7B-88A2-4777-8230-FF5C5FA7B3B5}" destId="{929E74DE-2E42-4E92-9C6F-78E23E9E33E5}" srcOrd="0" destOrd="0" presId="urn:microsoft.com/office/officeart/2005/8/layout/list1"/>
    <dgm:cxn modelId="{942DDA95-67B4-4D74-9AD9-D6273A0D8F2A}" type="presParOf" srcId="{6A749F7B-88A2-4777-8230-FF5C5FA7B3B5}" destId="{42C865B0-486E-4726-A464-AE1B8A94939F}" srcOrd="1" destOrd="0" presId="urn:microsoft.com/office/officeart/2005/8/layout/list1"/>
    <dgm:cxn modelId="{174C583B-B04E-41A8-8345-DD0E8646007D}" type="presParOf" srcId="{19427881-C265-4864-91DD-4D85FBC27094}" destId="{559FF80B-D942-462F-96AE-E8AC0B3C3C94}" srcOrd="1" destOrd="0" presId="urn:microsoft.com/office/officeart/2005/8/layout/list1"/>
    <dgm:cxn modelId="{E067D3F0-BF53-4B09-87C2-A78DC15BD3BC}" type="presParOf" srcId="{19427881-C265-4864-91DD-4D85FBC27094}" destId="{948861FC-D1F8-4612-95F0-2D056D70F389}" srcOrd="2" destOrd="0" presId="urn:microsoft.com/office/officeart/2005/8/layout/list1"/>
    <dgm:cxn modelId="{76548838-1D8A-4288-84FB-6AC6F7F98F2F}" type="presParOf" srcId="{19427881-C265-4864-91DD-4D85FBC27094}" destId="{1B6CF29F-AA04-4C63-9C1B-28AFFFD316EE}" srcOrd="3" destOrd="0" presId="urn:microsoft.com/office/officeart/2005/8/layout/list1"/>
    <dgm:cxn modelId="{ECFB6C1D-CCAE-483D-8AAD-38330E29F268}" type="presParOf" srcId="{19427881-C265-4864-91DD-4D85FBC27094}" destId="{E48DF776-6595-4A84-ACD4-2C40C0931B91}" srcOrd="4" destOrd="0" presId="urn:microsoft.com/office/officeart/2005/8/layout/list1"/>
    <dgm:cxn modelId="{4F6ED794-22ED-44E1-82A6-3C3D1896859A}" type="presParOf" srcId="{E48DF776-6595-4A84-ACD4-2C40C0931B91}" destId="{E3393318-D18A-4DF3-9510-8EB1719275EC}" srcOrd="0" destOrd="0" presId="urn:microsoft.com/office/officeart/2005/8/layout/list1"/>
    <dgm:cxn modelId="{01CA61B2-56FB-4997-B3C6-F9E49AE398F4}" type="presParOf" srcId="{E48DF776-6595-4A84-ACD4-2C40C0931B91}" destId="{8B10FF65-E345-4C26-9C87-F73D966B6ACB}" srcOrd="1" destOrd="0" presId="urn:microsoft.com/office/officeart/2005/8/layout/list1"/>
    <dgm:cxn modelId="{B3E83364-F64B-4FEF-9056-D946C7C863E4}" type="presParOf" srcId="{19427881-C265-4864-91DD-4D85FBC27094}" destId="{6115F395-299C-4BC5-90CB-1A83131AC297}" srcOrd="5" destOrd="0" presId="urn:microsoft.com/office/officeart/2005/8/layout/list1"/>
    <dgm:cxn modelId="{D74C7F0D-84F0-43CB-83E0-53518B7470A4}" type="presParOf" srcId="{19427881-C265-4864-91DD-4D85FBC27094}" destId="{03B158A6-91C5-4518-8914-8C35BBAAF9A5}" srcOrd="6" destOrd="0" presId="urn:microsoft.com/office/officeart/2005/8/layout/list1"/>
    <dgm:cxn modelId="{24DB45CE-8CBF-402A-8A56-565797E7A53B}" type="presParOf" srcId="{19427881-C265-4864-91DD-4D85FBC27094}" destId="{C8830736-EF5B-4E2E-A705-9FE24A1A42C0}" srcOrd="7" destOrd="0" presId="urn:microsoft.com/office/officeart/2005/8/layout/list1"/>
    <dgm:cxn modelId="{3E066BC8-4A60-4019-A9AB-4140F35BB09F}" type="presParOf" srcId="{19427881-C265-4864-91DD-4D85FBC27094}" destId="{A476292D-619F-4A40-880C-E874FDD6FCCC}" srcOrd="8" destOrd="0" presId="urn:microsoft.com/office/officeart/2005/8/layout/list1"/>
    <dgm:cxn modelId="{33DAB25C-9F45-49A2-9F39-774207E3327A}" type="presParOf" srcId="{A476292D-619F-4A40-880C-E874FDD6FCCC}" destId="{2C9D6EAE-287D-4233-AD2B-14215638D68F}" srcOrd="0" destOrd="0" presId="urn:microsoft.com/office/officeart/2005/8/layout/list1"/>
    <dgm:cxn modelId="{85406ECE-6430-449E-A64E-4F052BF57DA5}" type="presParOf" srcId="{A476292D-619F-4A40-880C-E874FDD6FCCC}" destId="{296B27A3-F45D-49A2-BC8E-C7584C461DC3}" srcOrd="1" destOrd="0" presId="urn:microsoft.com/office/officeart/2005/8/layout/list1"/>
    <dgm:cxn modelId="{DBC8495A-E701-480A-B809-37F5EC4B70A8}" type="presParOf" srcId="{19427881-C265-4864-91DD-4D85FBC27094}" destId="{BA324691-4DE6-466E-A1C0-1343BD937541}" srcOrd="9" destOrd="0" presId="urn:microsoft.com/office/officeart/2005/8/layout/list1"/>
    <dgm:cxn modelId="{C2EA194F-7728-481B-B6AC-1F2C3B8A3604}" type="presParOf" srcId="{19427881-C265-4864-91DD-4D85FBC27094}" destId="{C42C1483-3574-4C31-AE84-F6603AD8A838}" srcOrd="10" destOrd="0" presId="urn:microsoft.com/office/officeart/2005/8/layout/list1"/>
    <dgm:cxn modelId="{7F7A68D4-1839-45DE-B218-96D4C3DFA7B4}" type="presParOf" srcId="{19427881-C265-4864-91DD-4D85FBC27094}" destId="{C9B4B5C5-871C-469F-AEC0-8818CC9AA4FF}" srcOrd="11" destOrd="0" presId="urn:microsoft.com/office/officeart/2005/8/layout/list1"/>
    <dgm:cxn modelId="{4CB4C89A-429C-48DF-96CC-E75A3DB3615D}" type="presParOf" srcId="{19427881-C265-4864-91DD-4D85FBC27094}" destId="{EC775FD7-8B3E-4E49-BC64-E14C1BD48701}" srcOrd="12" destOrd="0" presId="urn:microsoft.com/office/officeart/2005/8/layout/list1"/>
    <dgm:cxn modelId="{FCCBF274-FD7B-41E5-82B2-A9E10FE9D8BC}" type="presParOf" srcId="{EC775FD7-8B3E-4E49-BC64-E14C1BD48701}" destId="{D9A7D21A-2FE8-4D26-8571-881C446647B7}" srcOrd="0" destOrd="0" presId="urn:microsoft.com/office/officeart/2005/8/layout/list1"/>
    <dgm:cxn modelId="{200602F1-6E6C-4F20-8686-28CB45060BF9}" type="presParOf" srcId="{EC775FD7-8B3E-4E49-BC64-E14C1BD48701}" destId="{03AA5061-66CB-4816-B60A-630853381D45}" srcOrd="1" destOrd="0" presId="urn:microsoft.com/office/officeart/2005/8/layout/list1"/>
    <dgm:cxn modelId="{509ADB8F-60C0-4041-A58E-85315C302CA5}" type="presParOf" srcId="{19427881-C265-4864-91DD-4D85FBC27094}" destId="{7C9E4B0D-362C-4C7D-A12B-B80216E06752}" srcOrd="13" destOrd="0" presId="urn:microsoft.com/office/officeart/2005/8/layout/list1"/>
    <dgm:cxn modelId="{4DC34CFC-316F-4719-B925-2B87AE9309C5}" type="presParOf" srcId="{19427881-C265-4864-91DD-4D85FBC27094}" destId="{D13A4772-07BC-4429-9CC5-6F104C023DD4}" srcOrd="14" destOrd="0" presId="urn:microsoft.com/office/officeart/2005/8/layout/list1"/>
    <dgm:cxn modelId="{FEDCCC10-154B-4C84-B535-A38E8B26C294}" type="presParOf" srcId="{19427881-C265-4864-91DD-4D85FBC27094}" destId="{446D2237-8A26-45E8-9B6D-A71C8E439777}" srcOrd="15" destOrd="0" presId="urn:microsoft.com/office/officeart/2005/8/layout/list1"/>
    <dgm:cxn modelId="{1C9BC3A8-0BB7-4C7B-ACB2-75182E81E421}" type="presParOf" srcId="{19427881-C265-4864-91DD-4D85FBC27094}" destId="{BF1DAB4F-BDC7-4BA2-B97F-B82ABAABECA0}" srcOrd="16" destOrd="0" presId="urn:microsoft.com/office/officeart/2005/8/layout/list1"/>
    <dgm:cxn modelId="{8B1E6DE2-0E33-45B2-81DA-29832216A6C4}" type="presParOf" srcId="{BF1DAB4F-BDC7-4BA2-B97F-B82ABAABECA0}" destId="{88D85414-2463-4044-AA37-0DB64FF270FE}" srcOrd="0" destOrd="0" presId="urn:microsoft.com/office/officeart/2005/8/layout/list1"/>
    <dgm:cxn modelId="{9EFFDC21-F432-49C6-A324-F971AB34F888}" type="presParOf" srcId="{BF1DAB4F-BDC7-4BA2-B97F-B82ABAABECA0}" destId="{985A2A0E-BFAC-4288-BE69-E94CAA10AB0B}" srcOrd="1" destOrd="0" presId="urn:microsoft.com/office/officeart/2005/8/layout/list1"/>
    <dgm:cxn modelId="{80F98C81-CE7E-4492-A314-0E05F95383B1}" type="presParOf" srcId="{19427881-C265-4864-91DD-4D85FBC27094}" destId="{929365FF-9572-4872-AEA3-44EF86A369A7}" srcOrd="17" destOrd="0" presId="urn:microsoft.com/office/officeart/2005/8/layout/list1"/>
    <dgm:cxn modelId="{AA211EBA-B526-48ED-9B09-601861EDA0E5}" type="presParOf" srcId="{19427881-C265-4864-91DD-4D85FBC27094}" destId="{20777D56-DE00-490B-A568-20960D925920}" srcOrd="18" destOrd="0" presId="urn:microsoft.com/office/officeart/2005/8/layout/list1"/>
    <dgm:cxn modelId="{D5D6FEAA-0FDA-4FA0-997F-51C04D9C3C59}" type="presParOf" srcId="{19427881-C265-4864-91DD-4D85FBC27094}" destId="{E093C734-0F42-4386-8BA8-1D67FD442438}" srcOrd="19" destOrd="0" presId="urn:microsoft.com/office/officeart/2005/8/layout/list1"/>
    <dgm:cxn modelId="{18BE2151-FFDB-4EBB-866B-E44F564D0284}" type="presParOf" srcId="{19427881-C265-4864-91DD-4D85FBC27094}" destId="{85752A95-2A0D-4565-BFB8-750BBFBE9018}" srcOrd="20" destOrd="0" presId="urn:microsoft.com/office/officeart/2005/8/layout/list1"/>
    <dgm:cxn modelId="{855AF056-0E9E-44EE-9E23-96094FDC3A9E}" type="presParOf" srcId="{85752A95-2A0D-4565-BFB8-750BBFBE9018}" destId="{77AB845B-94FA-4C91-8E70-FFAFBE1E25C8}" srcOrd="0" destOrd="0" presId="urn:microsoft.com/office/officeart/2005/8/layout/list1"/>
    <dgm:cxn modelId="{FFD0E393-AC89-4D27-8CA7-5D5B2C5E7DE2}" type="presParOf" srcId="{85752A95-2A0D-4565-BFB8-750BBFBE9018}" destId="{D0CFDF45-4BC9-4AC2-84AC-83BBD76EE885}" srcOrd="1" destOrd="0" presId="urn:microsoft.com/office/officeart/2005/8/layout/list1"/>
    <dgm:cxn modelId="{857EFAD6-5FBE-4827-8FDC-A94581EB494B}" type="presParOf" srcId="{19427881-C265-4864-91DD-4D85FBC27094}" destId="{C5B52A1F-9599-4693-A5E3-EA2419C1B263}" srcOrd="21" destOrd="0" presId="urn:microsoft.com/office/officeart/2005/8/layout/list1"/>
    <dgm:cxn modelId="{D2B8109C-25BA-4AD2-B69A-AB49D288A09A}" type="presParOf" srcId="{19427881-C265-4864-91DD-4D85FBC27094}" destId="{A049C315-2149-4EE3-A83B-582C501CA813}" srcOrd="22" destOrd="0" presId="urn:microsoft.com/office/officeart/2005/8/layout/list1"/>
    <dgm:cxn modelId="{D4791FFE-5EA4-40E8-A656-DAC523C8D007}" type="presParOf" srcId="{19427881-C265-4864-91DD-4D85FBC27094}" destId="{51A63418-5981-4DD2-9B5E-CE1702ED4050}" srcOrd="23" destOrd="0" presId="urn:microsoft.com/office/officeart/2005/8/layout/list1"/>
    <dgm:cxn modelId="{F4E6E6A5-BC28-4B03-BE55-3A8C68ED7B6E}" type="presParOf" srcId="{19427881-C265-4864-91DD-4D85FBC27094}" destId="{C7CEA8F2-3624-4ACE-ADDB-3FC4C8C4362D}" srcOrd="24" destOrd="0" presId="urn:microsoft.com/office/officeart/2005/8/layout/list1"/>
    <dgm:cxn modelId="{4F6E4EC4-8647-4AF4-96C7-A1E5E0D0297B}" type="presParOf" srcId="{C7CEA8F2-3624-4ACE-ADDB-3FC4C8C4362D}" destId="{22AF0A2C-34B2-43D3-8317-2FD3222EB92B}" srcOrd="0" destOrd="0" presId="urn:microsoft.com/office/officeart/2005/8/layout/list1"/>
    <dgm:cxn modelId="{F150FAA9-C5A2-42FC-AC94-F51F3E808CCB}" type="presParOf" srcId="{C7CEA8F2-3624-4ACE-ADDB-3FC4C8C4362D}" destId="{60C48939-6CA0-431D-BB57-A4671FE29F96}" srcOrd="1" destOrd="0" presId="urn:microsoft.com/office/officeart/2005/8/layout/list1"/>
    <dgm:cxn modelId="{8A536218-8426-4CC1-8002-EDF38853631C}" type="presParOf" srcId="{19427881-C265-4864-91DD-4D85FBC27094}" destId="{2863E656-3EDE-4797-AF33-8C308906B552}" srcOrd="25" destOrd="0" presId="urn:microsoft.com/office/officeart/2005/8/layout/list1"/>
    <dgm:cxn modelId="{E1D4D879-3F7B-4190-810F-B2EDFC6FDB02}" type="presParOf" srcId="{19427881-C265-4864-91DD-4D85FBC27094}" destId="{F1ED70BD-64FB-4F2B-8186-20BC763F483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AF67CC-76F5-4558-92F8-EEBAA69751F1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C015F718-635C-4AA1-878F-15169D7148E2}">
      <dgm:prSet phldrT="[Text]"/>
      <dgm:spPr/>
      <dgm:t>
        <a:bodyPr/>
        <a:lstStyle/>
        <a:p>
          <a:r>
            <a:rPr lang="en-US" dirty="0"/>
            <a:t>RF Model</a:t>
          </a:r>
          <a:endParaRPr lang="en-SG" dirty="0"/>
        </a:p>
      </dgm:t>
    </dgm:pt>
    <dgm:pt modelId="{56AFD9A1-5A90-4813-9244-205DB9B2F985}" type="parTrans" cxnId="{D0E7D1C1-004F-499B-9A5D-E0050BA3CB7F}">
      <dgm:prSet/>
      <dgm:spPr/>
      <dgm:t>
        <a:bodyPr/>
        <a:lstStyle/>
        <a:p>
          <a:endParaRPr lang="en-SG"/>
        </a:p>
      </dgm:t>
    </dgm:pt>
    <dgm:pt modelId="{4F376950-4EB1-4384-8DCC-283E8DBD0956}" type="sibTrans" cxnId="{D0E7D1C1-004F-499B-9A5D-E0050BA3CB7F}">
      <dgm:prSet/>
      <dgm:spPr/>
      <dgm:t>
        <a:bodyPr/>
        <a:lstStyle/>
        <a:p>
          <a:endParaRPr lang="en-SG"/>
        </a:p>
      </dgm:t>
    </dgm:pt>
    <dgm:pt modelId="{BB73C75F-4E2E-4482-847C-5AA74B6D39F2}">
      <dgm:prSet phldrT="[Text]"/>
      <dgm:spPr/>
      <dgm:t>
        <a:bodyPr/>
        <a:lstStyle/>
        <a:p>
          <a:r>
            <a:rPr lang="en-US" dirty="0"/>
            <a:t>Feature importance (</a:t>
          </a:r>
          <a:r>
            <a:rPr lang="en-US" dirty="0" err="1"/>
            <a:t>nb</a:t>
          </a:r>
          <a:r>
            <a:rPr lang="en-US" dirty="0"/>
            <a:t> splits)</a:t>
          </a:r>
          <a:endParaRPr lang="en-SG" dirty="0"/>
        </a:p>
      </dgm:t>
    </dgm:pt>
    <dgm:pt modelId="{18E6562F-6C2B-4430-95B6-1CAF777673EF}" type="parTrans" cxnId="{5E8005EF-3C29-4366-A085-A0AC25598D4B}">
      <dgm:prSet/>
      <dgm:spPr/>
      <dgm:t>
        <a:bodyPr/>
        <a:lstStyle/>
        <a:p>
          <a:endParaRPr lang="en-SG"/>
        </a:p>
      </dgm:t>
    </dgm:pt>
    <dgm:pt modelId="{08189458-F488-4E8E-BE85-A9D66111631C}" type="sibTrans" cxnId="{5E8005EF-3C29-4366-A085-A0AC25598D4B}">
      <dgm:prSet/>
      <dgm:spPr/>
      <dgm:t>
        <a:bodyPr/>
        <a:lstStyle/>
        <a:p>
          <a:endParaRPr lang="en-SG"/>
        </a:p>
      </dgm:t>
    </dgm:pt>
    <dgm:pt modelId="{DB8F3D99-7267-41B3-8C78-18E7DC64D2D4}">
      <dgm:prSet phldrT="[Text]"/>
      <dgm:spPr/>
      <dgm:t>
        <a:bodyPr/>
        <a:lstStyle/>
        <a:p>
          <a:r>
            <a:rPr lang="en-US" dirty="0"/>
            <a:t>Tuned RF Model</a:t>
          </a:r>
          <a:endParaRPr lang="en-SG" dirty="0"/>
        </a:p>
      </dgm:t>
    </dgm:pt>
    <dgm:pt modelId="{770E23D4-357D-4109-9650-810297E183DF}" type="parTrans" cxnId="{582AAA48-C54B-4CE1-928F-799FF4AEA2F8}">
      <dgm:prSet/>
      <dgm:spPr/>
      <dgm:t>
        <a:bodyPr/>
        <a:lstStyle/>
        <a:p>
          <a:endParaRPr lang="en-SG"/>
        </a:p>
      </dgm:t>
    </dgm:pt>
    <dgm:pt modelId="{B6D5052F-67ED-4C83-9611-93323D8E4DF0}" type="sibTrans" cxnId="{582AAA48-C54B-4CE1-928F-799FF4AEA2F8}">
      <dgm:prSet/>
      <dgm:spPr/>
      <dgm:t>
        <a:bodyPr/>
        <a:lstStyle/>
        <a:p>
          <a:endParaRPr lang="en-SG"/>
        </a:p>
      </dgm:t>
    </dgm:pt>
    <dgm:pt modelId="{046BD606-6E84-4B4A-8417-81EEA9EB183E}">
      <dgm:prSet phldrT="[Text]"/>
      <dgm:spPr/>
      <dgm:t>
        <a:bodyPr/>
        <a:lstStyle/>
        <a:p>
          <a:r>
            <a:rPr lang="en-US" dirty="0"/>
            <a:t>Permutation importance (Accuracy)</a:t>
          </a:r>
          <a:endParaRPr lang="en-SG" dirty="0"/>
        </a:p>
      </dgm:t>
    </dgm:pt>
    <dgm:pt modelId="{9251F1C8-BD2B-4039-A04F-2B62FAAC76FD}" type="parTrans" cxnId="{BCB9D490-59F5-4895-9B3E-AC4A489A94EB}">
      <dgm:prSet/>
      <dgm:spPr/>
      <dgm:t>
        <a:bodyPr/>
        <a:lstStyle/>
        <a:p>
          <a:endParaRPr lang="en-SG"/>
        </a:p>
      </dgm:t>
    </dgm:pt>
    <dgm:pt modelId="{9CA6A6CF-E3AB-409E-8DDB-4F87D57E12B1}" type="sibTrans" cxnId="{BCB9D490-59F5-4895-9B3E-AC4A489A94EB}">
      <dgm:prSet/>
      <dgm:spPr/>
      <dgm:t>
        <a:bodyPr/>
        <a:lstStyle/>
        <a:p>
          <a:endParaRPr lang="en-SG"/>
        </a:p>
      </dgm:t>
    </dgm:pt>
    <dgm:pt modelId="{5ECF4F0B-1C1A-4A42-93F8-AEC1637DE873}">
      <dgm:prSet phldrT="[Text]"/>
      <dgm:spPr/>
      <dgm:t>
        <a:bodyPr/>
        <a:lstStyle/>
        <a:p>
          <a:r>
            <a:rPr lang="en-US" dirty="0"/>
            <a:t>Interpretation</a:t>
          </a:r>
          <a:endParaRPr lang="en-SG" dirty="0"/>
        </a:p>
      </dgm:t>
    </dgm:pt>
    <dgm:pt modelId="{19D10AB1-B621-4D52-A192-2D18AE8A6B5C}" type="parTrans" cxnId="{728F3012-ACB5-4A56-B5EA-1D655948EFC0}">
      <dgm:prSet/>
      <dgm:spPr/>
      <dgm:t>
        <a:bodyPr/>
        <a:lstStyle/>
        <a:p>
          <a:endParaRPr lang="en-SG"/>
        </a:p>
      </dgm:t>
    </dgm:pt>
    <dgm:pt modelId="{1EEF4CE9-AEE8-4D70-B460-2624F4CA4533}" type="sibTrans" cxnId="{728F3012-ACB5-4A56-B5EA-1D655948EFC0}">
      <dgm:prSet/>
      <dgm:spPr/>
      <dgm:t>
        <a:bodyPr/>
        <a:lstStyle/>
        <a:p>
          <a:endParaRPr lang="en-SG"/>
        </a:p>
      </dgm:t>
    </dgm:pt>
    <dgm:pt modelId="{6FAE21A9-C55E-49D2-9409-BA2FBB40683F}">
      <dgm:prSet phldrT="[Text]"/>
      <dgm:spPr/>
      <dgm:t>
        <a:bodyPr/>
        <a:lstStyle/>
        <a:p>
          <a:r>
            <a:rPr lang="en-US" dirty="0"/>
            <a:t>PDP (Partial Dependence plot)</a:t>
          </a:r>
          <a:endParaRPr lang="en-SG" dirty="0"/>
        </a:p>
      </dgm:t>
    </dgm:pt>
    <dgm:pt modelId="{0727CC76-FFAA-47DA-B300-B15C219CF60D}" type="parTrans" cxnId="{8D30E573-0E39-4335-AFEC-3EF4C2BC37D1}">
      <dgm:prSet/>
      <dgm:spPr/>
      <dgm:t>
        <a:bodyPr/>
        <a:lstStyle/>
        <a:p>
          <a:endParaRPr lang="en-SG"/>
        </a:p>
      </dgm:t>
    </dgm:pt>
    <dgm:pt modelId="{ABFAA1AA-977B-42D1-9A20-63E959B7F44B}" type="sibTrans" cxnId="{8D30E573-0E39-4335-AFEC-3EF4C2BC37D1}">
      <dgm:prSet/>
      <dgm:spPr/>
      <dgm:t>
        <a:bodyPr/>
        <a:lstStyle/>
        <a:p>
          <a:endParaRPr lang="en-SG"/>
        </a:p>
      </dgm:t>
    </dgm:pt>
    <dgm:pt modelId="{B9A4F976-A687-483C-9FEE-FFD49BDBDD0E}">
      <dgm:prSet phldrT="[Text]"/>
      <dgm:spPr/>
      <dgm:t>
        <a:bodyPr/>
        <a:lstStyle/>
        <a:p>
          <a:r>
            <a:rPr lang="en-US" dirty="0" err="1"/>
            <a:t>Shap</a:t>
          </a:r>
          <a:endParaRPr lang="en-SG" dirty="0"/>
        </a:p>
      </dgm:t>
    </dgm:pt>
    <dgm:pt modelId="{50B14648-8143-4812-9D37-B2AF1E97EF5B}" type="parTrans" cxnId="{66AB3579-D381-44BF-97D1-6B12EDB18B85}">
      <dgm:prSet/>
      <dgm:spPr/>
      <dgm:t>
        <a:bodyPr/>
        <a:lstStyle/>
        <a:p>
          <a:endParaRPr lang="en-SG"/>
        </a:p>
      </dgm:t>
    </dgm:pt>
    <dgm:pt modelId="{014F28FC-3332-46C7-BF57-546FF9A278A8}" type="sibTrans" cxnId="{66AB3579-D381-44BF-97D1-6B12EDB18B85}">
      <dgm:prSet/>
      <dgm:spPr/>
      <dgm:t>
        <a:bodyPr/>
        <a:lstStyle/>
        <a:p>
          <a:endParaRPr lang="en-SG"/>
        </a:p>
      </dgm:t>
    </dgm:pt>
    <dgm:pt modelId="{7FD09340-FBD2-4A46-B7FD-1DF7B2D28182}">
      <dgm:prSet phldrT="[Text]"/>
      <dgm:spPr/>
      <dgm:t>
        <a:bodyPr/>
        <a:lstStyle/>
        <a:p>
          <a:r>
            <a:rPr lang="en-US" dirty="0"/>
            <a:t>Surrogate</a:t>
          </a:r>
          <a:endParaRPr lang="en-SG" dirty="0"/>
        </a:p>
      </dgm:t>
    </dgm:pt>
    <dgm:pt modelId="{DFE71C9A-D077-483E-BB7A-A690B374AC48}" type="parTrans" cxnId="{7C4C0897-594D-46BD-A8FE-C5EFD6439EE5}">
      <dgm:prSet/>
      <dgm:spPr/>
      <dgm:t>
        <a:bodyPr/>
        <a:lstStyle/>
        <a:p>
          <a:endParaRPr lang="en-SG"/>
        </a:p>
      </dgm:t>
    </dgm:pt>
    <dgm:pt modelId="{46A6EBFC-17B1-4C8E-8D19-0FB5DE7C45CA}" type="sibTrans" cxnId="{7C4C0897-594D-46BD-A8FE-C5EFD6439EE5}">
      <dgm:prSet/>
      <dgm:spPr/>
      <dgm:t>
        <a:bodyPr/>
        <a:lstStyle/>
        <a:p>
          <a:endParaRPr lang="en-SG"/>
        </a:p>
      </dgm:t>
    </dgm:pt>
    <dgm:pt modelId="{3D799E21-76A4-4804-9D0D-9303E3FD03BD}" type="pres">
      <dgm:prSet presAssocID="{88AF67CC-76F5-4558-92F8-EEBAA69751F1}" presName="linearFlow" presStyleCnt="0">
        <dgm:presLayoutVars>
          <dgm:resizeHandles val="exact"/>
        </dgm:presLayoutVars>
      </dgm:prSet>
      <dgm:spPr/>
    </dgm:pt>
    <dgm:pt modelId="{9C4C7751-B4E6-486D-B4F7-EBE4D91B2B9E}" type="pres">
      <dgm:prSet presAssocID="{C015F718-635C-4AA1-878F-15169D7148E2}" presName="node" presStyleLbl="node1" presStyleIdx="0" presStyleCnt="3">
        <dgm:presLayoutVars>
          <dgm:bulletEnabled val="1"/>
        </dgm:presLayoutVars>
      </dgm:prSet>
      <dgm:spPr/>
    </dgm:pt>
    <dgm:pt modelId="{504910A8-93B8-4DA1-A2C9-41E26739A597}" type="pres">
      <dgm:prSet presAssocID="{4F376950-4EB1-4384-8DCC-283E8DBD0956}" presName="sibTrans" presStyleLbl="sibTrans2D1" presStyleIdx="0" presStyleCnt="2"/>
      <dgm:spPr/>
    </dgm:pt>
    <dgm:pt modelId="{074B0B9C-D48A-44E3-A78B-0EE2327A5E7B}" type="pres">
      <dgm:prSet presAssocID="{4F376950-4EB1-4384-8DCC-283E8DBD0956}" presName="connectorText" presStyleLbl="sibTrans2D1" presStyleIdx="0" presStyleCnt="2"/>
      <dgm:spPr/>
    </dgm:pt>
    <dgm:pt modelId="{5A2B47A3-42F7-4035-B6E0-040F761BF7BD}" type="pres">
      <dgm:prSet presAssocID="{DB8F3D99-7267-41B3-8C78-18E7DC64D2D4}" presName="node" presStyleLbl="node1" presStyleIdx="1" presStyleCnt="3">
        <dgm:presLayoutVars>
          <dgm:bulletEnabled val="1"/>
        </dgm:presLayoutVars>
      </dgm:prSet>
      <dgm:spPr/>
    </dgm:pt>
    <dgm:pt modelId="{0BB4CCF2-3C29-40D6-920D-0753E8CA747B}" type="pres">
      <dgm:prSet presAssocID="{B6D5052F-67ED-4C83-9611-93323D8E4DF0}" presName="sibTrans" presStyleLbl="sibTrans2D1" presStyleIdx="1" presStyleCnt="2"/>
      <dgm:spPr/>
    </dgm:pt>
    <dgm:pt modelId="{9E0B3359-4E6B-4083-BA01-E127BAC78A77}" type="pres">
      <dgm:prSet presAssocID="{B6D5052F-67ED-4C83-9611-93323D8E4DF0}" presName="connectorText" presStyleLbl="sibTrans2D1" presStyleIdx="1" presStyleCnt="2"/>
      <dgm:spPr/>
    </dgm:pt>
    <dgm:pt modelId="{6F9EC2C9-E3FC-4DEA-BB19-FD3DADCA4B37}" type="pres">
      <dgm:prSet presAssocID="{5ECF4F0B-1C1A-4A42-93F8-AEC1637DE873}" presName="node" presStyleLbl="node1" presStyleIdx="2" presStyleCnt="3">
        <dgm:presLayoutVars>
          <dgm:bulletEnabled val="1"/>
        </dgm:presLayoutVars>
      </dgm:prSet>
      <dgm:spPr/>
    </dgm:pt>
  </dgm:ptLst>
  <dgm:cxnLst>
    <dgm:cxn modelId="{728F3012-ACB5-4A56-B5EA-1D655948EFC0}" srcId="{88AF67CC-76F5-4558-92F8-EEBAA69751F1}" destId="{5ECF4F0B-1C1A-4A42-93F8-AEC1637DE873}" srcOrd="2" destOrd="0" parTransId="{19D10AB1-B621-4D52-A192-2D18AE8A6B5C}" sibTransId="{1EEF4CE9-AEE8-4D70-B460-2624F4CA4533}"/>
    <dgm:cxn modelId="{14454C2C-7DD7-44AF-8DE1-B95892FBD308}" type="presOf" srcId="{DB8F3D99-7267-41B3-8C78-18E7DC64D2D4}" destId="{5A2B47A3-42F7-4035-B6E0-040F761BF7BD}" srcOrd="0" destOrd="0" presId="urn:microsoft.com/office/officeart/2005/8/layout/process2"/>
    <dgm:cxn modelId="{7BF71D5D-4F9C-4417-9EAD-DDB57E759BA7}" type="presOf" srcId="{88AF67CC-76F5-4558-92F8-EEBAA69751F1}" destId="{3D799E21-76A4-4804-9D0D-9303E3FD03BD}" srcOrd="0" destOrd="0" presId="urn:microsoft.com/office/officeart/2005/8/layout/process2"/>
    <dgm:cxn modelId="{582AAA48-C54B-4CE1-928F-799FF4AEA2F8}" srcId="{88AF67CC-76F5-4558-92F8-EEBAA69751F1}" destId="{DB8F3D99-7267-41B3-8C78-18E7DC64D2D4}" srcOrd="1" destOrd="0" parTransId="{770E23D4-357D-4109-9650-810297E183DF}" sibTransId="{B6D5052F-67ED-4C83-9611-93323D8E4DF0}"/>
    <dgm:cxn modelId="{B94BAC6A-945D-4A95-B44B-C006E17B8BA6}" type="presOf" srcId="{B9A4F976-A687-483C-9FEE-FFD49BDBDD0E}" destId="{6F9EC2C9-E3FC-4DEA-BB19-FD3DADCA4B37}" srcOrd="0" destOrd="2" presId="urn:microsoft.com/office/officeart/2005/8/layout/process2"/>
    <dgm:cxn modelId="{8D30E573-0E39-4335-AFEC-3EF4C2BC37D1}" srcId="{5ECF4F0B-1C1A-4A42-93F8-AEC1637DE873}" destId="{6FAE21A9-C55E-49D2-9409-BA2FBB40683F}" srcOrd="0" destOrd="0" parTransId="{0727CC76-FFAA-47DA-B300-B15C219CF60D}" sibTransId="{ABFAA1AA-977B-42D1-9A20-63E959B7F44B}"/>
    <dgm:cxn modelId="{E5179C54-F696-4822-9C28-3DCDCD9A1D28}" type="presOf" srcId="{B6D5052F-67ED-4C83-9611-93323D8E4DF0}" destId="{0BB4CCF2-3C29-40D6-920D-0753E8CA747B}" srcOrd="0" destOrd="0" presId="urn:microsoft.com/office/officeart/2005/8/layout/process2"/>
    <dgm:cxn modelId="{66AB3579-D381-44BF-97D1-6B12EDB18B85}" srcId="{5ECF4F0B-1C1A-4A42-93F8-AEC1637DE873}" destId="{B9A4F976-A687-483C-9FEE-FFD49BDBDD0E}" srcOrd="1" destOrd="0" parTransId="{50B14648-8143-4812-9D37-B2AF1E97EF5B}" sibTransId="{014F28FC-3332-46C7-BF57-546FF9A278A8}"/>
    <dgm:cxn modelId="{9011728E-400C-4941-8AB7-22F194BFD3A8}" type="presOf" srcId="{6FAE21A9-C55E-49D2-9409-BA2FBB40683F}" destId="{6F9EC2C9-E3FC-4DEA-BB19-FD3DADCA4B37}" srcOrd="0" destOrd="1" presId="urn:microsoft.com/office/officeart/2005/8/layout/process2"/>
    <dgm:cxn modelId="{BCB9D490-59F5-4895-9B3E-AC4A489A94EB}" srcId="{C015F718-635C-4AA1-878F-15169D7148E2}" destId="{046BD606-6E84-4B4A-8417-81EEA9EB183E}" srcOrd="1" destOrd="0" parTransId="{9251F1C8-BD2B-4039-A04F-2B62FAAC76FD}" sibTransId="{9CA6A6CF-E3AB-409E-8DDB-4F87D57E12B1}"/>
    <dgm:cxn modelId="{380FE490-9B81-4FF9-9E71-685610B62ED1}" type="presOf" srcId="{4F376950-4EB1-4384-8DCC-283E8DBD0956}" destId="{504910A8-93B8-4DA1-A2C9-41E26739A597}" srcOrd="0" destOrd="0" presId="urn:microsoft.com/office/officeart/2005/8/layout/process2"/>
    <dgm:cxn modelId="{7C4C0897-594D-46BD-A8FE-C5EFD6439EE5}" srcId="{5ECF4F0B-1C1A-4A42-93F8-AEC1637DE873}" destId="{7FD09340-FBD2-4A46-B7FD-1DF7B2D28182}" srcOrd="2" destOrd="0" parTransId="{DFE71C9A-D077-483E-BB7A-A690B374AC48}" sibTransId="{46A6EBFC-17B1-4C8E-8D19-0FB5DE7C45CA}"/>
    <dgm:cxn modelId="{40F8429D-27C1-4AC7-AB35-8D25B60F21D8}" type="presOf" srcId="{4F376950-4EB1-4384-8DCC-283E8DBD0956}" destId="{074B0B9C-D48A-44E3-A78B-0EE2327A5E7B}" srcOrd="1" destOrd="0" presId="urn:microsoft.com/office/officeart/2005/8/layout/process2"/>
    <dgm:cxn modelId="{DE34A4A7-32F2-4A30-9DB4-4BE605817B37}" type="presOf" srcId="{046BD606-6E84-4B4A-8417-81EEA9EB183E}" destId="{9C4C7751-B4E6-486D-B4F7-EBE4D91B2B9E}" srcOrd="0" destOrd="2" presId="urn:microsoft.com/office/officeart/2005/8/layout/process2"/>
    <dgm:cxn modelId="{D0E7D1C1-004F-499B-9A5D-E0050BA3CB7F}" srcId="{88AF67CC-76F5-4558-92F8-EEBAA69751F1}" destId="{C015F718-635C-4AA1-878F-15169D7148E2}" srcOrd="0" destOrd="0" parTransId="{56AFD9A1-5A90-4813-9244-205DB9B2F985}" sibTransId="{4F376950-4EB1-4384-8DCC-283E8DBD0956}"/>
    <dgm:cxn modelId="{6A06F0C7-6679-4458-AA3D-33F95C3961EF}" type="presOf" srcId="{7FD09340-FBD2-4A46-B7FD-1DF7B2D28182}" destId="{6F9EC2C9-E3FC-4DEA-BB19-FD3DADCA4B37}" srcOrd="0" destOrd="3" presId="urn:microsoft.com/office/officeart/2005/8/layout/process2"/>
    <dgm:cxn modelId="{135030CD-BE56-41DC-8AA4-EAA57DAA697A}" type="presOf" srcId="{BB73C75F-4E2E-4482-847C-5AA74B6D39F2}" destId="{9C4C7751-B4E6-486D-B4F7-EBE4D91B2B9E}" srcOrd="0" destOrd="1" presId="urn:microsoft.com/office/officeart/2005/8/layout/process2"/>
    <dgm:cxn modelId="{1DE349D5-89FA-43B7-8EB3-5681C85C68FF}" type="presOf" srcId="{5ECF4F0B-1C1A-4A42-93F8-AEC1637DE873}" destId="{6F9EC2C9-E3FC-4DEA-BB19-FD3DADCA4B37}" srcOrd="0" destOrd="0" presId="urn:microsoft.com/office/officeart/2005/8/layout/process2"/>
    <dgm:cxn modelId="{5E8005EF-3C29-4366-A085-A0AC25598D4B}" srcId="{C015F718-635C-4AA1-878F-15169D7148E2}" destId="{BB73C75F-4E2E-4482-847C-5AA74B6D39F2}" srcOrd="0" destOrd="0" parTransId="{18E6562F-6C2B-4430-95B6-1CAF777673EF}" sibTransId="{08189458-F488-4E8E-BE85-A9D66111631C}"/>
    <dgm:cxn modelId="{9F5672FB-99DB-4B36-910B-504777527AD3}" type="presOf" srcId="{C015F718-635C-4AA1-878F-15169D7148E2}" destId="{9C4C7751-B4E6-486D-B4F7-EBE4D91B2B9E}" srcOrd="0" destOrd="0" presId="urn:microsoft.com/office/officeart/2005/8/layout/process2"/>
    <dgm:cxn modelId="{919FCAFC-9EA9-4BBE-9FE1-FE2D8D4EB5F3}" type="presOf" srcId="{B6D5052F-67ED-4C83-9611-93323D8E4DF0}" destId="{9E0B3359-4E6B-4083-BA01-E127BAC78A77}" srcOrd="1" destOrd="0" presId="urn:microsoft.com/office/officeart/2005/8/layout/process2"/>
    <dgm:cxn modelId="{89EEEDBC-BD01-49DF-9BF5-D7AFBC9E65E9}" type="presParOf" srcId="{3D799E21-76A4-4804-9D0D-9303E3FD03BD}" destId="{9C4C7751-B4E6-486D-B4F7-EBE4D91B2B9E}" srcOrd="0" destOrd="0" presId="urn:microsoft.com/office/officeart/2005/8/layout/process2"/>
    <dgm:cxn modelId="{DC63B5A6-332F-41C5-B554-5425003F2985}" type="presParOf" srcId="{3D799E21-76A4-4804-9D0D-9303E3FD03BD}" destId="{504910A8-93B8-4DA1-A2C9-41E26739A597}" srcOrd="1" destOrd="0" presId="urn:microsoft.com/office/officeart/2005/8/layout/process2"/>
    <dgm:cxn modelId="{A4DC4C6C-FFF2-4F32-98A1-E94CC06C30B3}" type="presParOf" srcId="{504910A8-93B8-4DA1-A2C9-41E26739A597}" destId="{074B0B9C-D48A-44E3-A78B-0EE2327A5E7B}" srcOrd="0" destOrd="0" presId="urn:microsoft.com/office/officeart/2005/8/layout/process2"/>
    <dgm:cxn modelId="{C2EC33D7-D402-409B-B82F-5FD349F957D0}" type="presParOf" srcId="{3D799E21-76A4-4804-9D0D-9303E3FD03BD}" destId="{5A2B47A3-42F7-4035-B6E0-040F761BF7BD}" srcOrd="2" destOrd="0" presId="urn:microsoft.com/office/officeart/2005/8/layout/process2"/>
    <dgm:cxn modelId="{E4649C98-0280-4AED-8283-29DA92F50AE2}" type="presParOf" srcId="{3D799E21-76A4-4804-9D0D-9303E3FD03BD}" destId="{0BB4CCF2-3C29-40D6-920D-0753E8CA747B}" srcOrd="3" destOrd="0" presId="urn:microsoft.com/office/officeart/2005/8/layout/process2"/>
    <dgm:cxn modelId="{EA976506-184C-4989-BCE1-0691FED64264}" type="presParOf" srcId="{0BB4CCF2-3C29-40D6-920D-0753E8CA747B}" destId="{9E0B3359-4E6B-4083-BA01-E127BAC78A77}" srcOrd="0" destOrd="0" presId="urn:microsoft.com/office/officeart/2005/8/layout/process2"/>
    <dgm:cxn modelId="{3F3A3151-54E8-47C7-A739-A3E8746AF785}" type="presParOf" srcId="{3D799E21-76A4-4804-9D0D-9303E3FD03BD}" destId="{6F9EC2C9-E3FC-4DEA-BB19-FD3DADCA4B3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BE104-1F17-470E-BD4A-52207754E914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B43E6-017E-4C29-BED1-B05DE89ABFC0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D69B5-B14D-47F5-A9E8-88857403D55A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 a model to predict user churn</a:t>
          </a:r>
        </a:p>
      </dsp:txBody>
      <dsp:txXfrm>
        <a:off x="1959895" y="919142"/>
        <a:ext cx="4288504" cy="1696878"/>
      </dsp:txXfrm>
    </dsp:sp>
    <dsp:sp modelId="{1BE47D9B-95DA-4815-ABFB-F9B1121BFE36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7DBEB-B666-4AD2-954C-0C548FF8396C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B7181-34ED-4BD2-9E3F-D5BE3D5CFCBB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Identify insights and factors influencing churn and suggest possible initiatives or interventions to counter it.</a:t>
          </a:r>
        </a:p>
      </dsp:txBody>
      <dsp:txXfrm>
        <a:off x="1959895" y="3040241"/>
        <a:ext cx="4288504" cy="1696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861FC-D1F8-4612-95F0-2D056D70F389}">
      <dsp:nvSpPr>
        <dsp:cNvPr id="0" name=""/>
        <dsp:cNvSpPr/>
      </dsp:nvSpPr>
      <dsp:spPr>
        <a:xfrm>
          <a:off x="0" y="213074"/>
          <a:ext cx="5361264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94" tIns="187452" rIns="416094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Geo – school type and number per area</a:t>
          </a:r>
        </a:p>
      </dsp:txBody>
      <dsp:txXfrm>
        <a:off x="0" y="213074"/>
        <a:ext cx="5361264" cy="382725"/>
      </dsp:txXfrm>
    </dsp:sp>
    <dsp:sp modelId="{42C865B0-486E-4726-A464-AE1B8A94939F}">
      <dsp:nvSpPr>
        <dsp:cNvPr id="0" name=""/>
        <dsp:cNvSpPr/>
      </dsp:nvSpPr>
      <dsp:spPr>
        <a:xfrm>
          <a:off x="268063" y="80234"/>
          <a:ext cx="3752884" cy="265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50" tIns="0" rIns="14185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900" kern="1200"/>
            <a:t>School</a:t>
          </a:r>
          <a:endParaRPr lang="en-SG" sz="900" kern="1200"/>
        </a:p>
      </dsp:txBody>
      <dsp:txXfrm>
        <a:off x="281032" y="93203"/>
        <a:ext cx="3726946" cy="239742"/>
      </dsp:txXfrm>
    </dsp:sp>
    <dsp:sp modelId="{03B158A6-91C5-4518-8914-8C35BBAAF9A5}">
      <dsp:nvSpPr>
        <dsp:cNvPr id="0" name=""/>
        <dsp:cNvSpPr/>
      </dsp:nvSpPr>
      <dsp:spPr>
        <a:xfrm>
          <a:off x="0" y="777240"/>
          <a:ext cx="5361264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33482"/>
              <a:satOff val="-6796"/>
              <a:lumOff val="16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94" tIns="187452" rIns="416094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Users – time features on contract, categories encoding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Geo – user data aggregated to planning area</a:t>
          </a:r>
        </a:p>
      </dsp:txBody>
      <dsp:txXfrm>
        <a:off x="0" y="777240"/>
        <a:ext cx="5361264" cy="524475"/>
      </dsp:txXfrm>
    </dsp:sp>
    <dsp:sp modelId="{8B10FF65-E345-4C26-9C87-F73D966B6ACB}">
      <dsp:nvSpPr>
        <dsp:cNvPr id="0" name=""/>
        <dsp:cNvSpPr/>
      </dsp:nvSpPr>
      <dsp:spPr>
        <a:xfrm>
          <a:off x="268063" y="644400"/>
          <a:ext cx="3752884" cy="265680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50" tIns="0" rIns="14185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Train </a:t>
          </a:r>
          <a:endParaRPr lang="en-US" sz="900" kern="1200" dirty="0"/>
        </a:p>
      </dsp:txBody>
      <dsp:txXfrm>
        <a:off x="281032" y="657369"/>
        <a:ext cx="3726946" cy="239742"/>
      </dsp:txXfrm>
    </dsp:sp>
    <dsp:sp modelId="{C42C1483-3574-4C31-AE84-F6603AD8A838}">
      <dsp:nvSpPr>
        <dsp:cNvPr id="0" name=""/>
        <dsp:cNvSpPr/>
      </dsp:nvSpPr>
      <dsp:spPr>
        <a:xfrm>
          <a:off x="0" y="1483155"/>
          <a:ext cx="5361264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94" tIns="187452" rIns="416094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Users - visit sparse matrix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Geo – visits per planning area</a:t>
          </a:r>
        </a:p>
      </dsp:txBody>
      <dsp:txXfrm>
        <a:off x="0" y="1483155"/>
        <a:ext cx="5361264" cy="524475"/>
      </dsp:txXfrm>
    </dsp:sp>
    <dsp:sp modelId="{296B27A3-F45D-49A2-BC8E-C7584C461DC3}">
      <dsp:nvSpPr>
        <dsp:cNvPr id="0" name=""/>
        <dsp:cNvSpPr/>
      </dsp:nvSpPr>
      <dsp:spPr>
        <a:xfrm>
          <a:off x="268063" y="1350315"/>
          <a:ext cx="3752884" cy="26568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50" tIns="0" rIns="14185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Location</a:t>
          </a:r>
          <a:endParaRPr lang="en-US" sz="900" kern="1200" dirty="0"/>
        </a:p>
      </dsp:txBody>
      <dsp:txXfrm>
        <a:off x="281032" y="1363284"/>
        <a:ext cx="3726946" cy="239742"/>
      </dsp:txXfrm>
    </dsp:sp>
    <dsp:sp modelId="{D13A4772-07BC-4429-9CC5-6F104C023DD4}">
      <dsp:nvSpPr>
        <dsp:cNvPr id="0" name=""/>
        <dsp:cNvSpPr/>
      </dsp:nvSpPr>
      <dsp:spPr>
        <a:xfrm>
          <a:off x="0" y="2189070"/>
          <a:ext cx="5361264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94" tIns="187452" rIns="416094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Geo – planning’s area income, pop, </a:t>
          </a:r>
          <a:r>
            <a:rPr lang="en-US" sz="900" kern="1200" dirty="0" err="1"/>
            <a:t>gini</a:t>
          </a:r>
          <a:r>
            <a:rPr lang="en-US" sz="900" kern="1200" dirty="0"/>
            <a:t> </a:t>
          </a:r>
          <a:r>
            <a:rPr lang="en-US" sz="900" kern="1200" dirty="0" err="1"/>
            <a:t>coef</a:t>
          </a:r>
          <a:endParaRPr lang="en-US" sz="900" kern="1200" dirty="0"/>
        </a:p>
      </dsp:txBody>
      <dsp:txXfrm>
        <a:off x="0" y="2189070"/>
        <a:ext cx="5361264" cy="382725"/>
      </dsp:txXfrm>
    </dsp:sp>
    <dsp:sp modelId="{03AA5061-66CB-4816-B60A-630853381D45}">
      <dsp:nvSpPr>
        <dsp:cNvPr id="0" name=""/>
        <dsp:cNvSpPr/>
      </dsp:nvSpPr>
      <dsp:spPr>
        <a:xfrm>
          <a:off x="268063" y="2056230"/>
          <a:ext cx="3752884" cy="26568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50" tIns="0" rIns="14185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Census</a:t>
          </a:r>
          <a:endParaRPr lang="en-US" sz="900" kern="1200" dirty="0"/>
        </a:p>
      </dsp:txBody>
      <dsp:txXfrm>
        <a:off x="281032" y="2069199"/>
        <a:ext cx="3726946" cy="239742"/>
      </dsp:txXfrm>
    </dsp:sp>
    <dsp:sp modelId="{20777D56-DE00-490B-A568-20960D925920}">
      <dsp:nvSpPr>
        <dsp:cNvPr id="0" name=""/>
        <dsp:cNvSpPr/>
      </dsp:nvSpPr>
      <dsp:spPr>
        <a:xfrm>
          <a:off x="0" y="2753235"/>
          <a:ext cx="5361264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94" tIns="187452" rIns="416094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User reviews Sentimental over time Features</a:t>
          </a:r>
        </a:p>
      </dsp:txBody>
      <dsp:txXfrm>
        <a:off x="0" y="2753235"/>
        <a:ext cx="5361264" cy="382725"/>
      </dsp:txXfrm>
    </dsp:sp>
    <dsp:sp modelId="{985A2A0E-BFAC-4288-BE69-E94CAA10AB0B}">
      <dsp:nvSpPr>
        <dsp:cNvPr id="0" name=""/>
        <dsp:cNvSpPr/>
      </dsp:nvSpPr>
      <dsp:spPr>
        <a:xfrm>
          <a:off x="268063" y="2620395"/>
          <a:ext cx="3752884" cy="26568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50" tIns="0" rIns="14185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Review (Time Series)</a:t>
          </a:r>
        </a:p>
      </dsp:txBody>
      <dsp:txXfrm>
        <a:off x="281032" y="2633364"/>
        <a:ext cx="3726946" cy="239742"/>
      </dsp:txXfrm>
    </dsp:sp>
    <dsp:sp modelId="{A049C315-2149-4EE3-A83B-582C501CA813}">
      <dsp:nvSpPr>
        <dsp:cNvPr id="0" name=""/>
        <dsp:cNvSpPr/>
      </dsp:nvSpPr>
      <dsp:spPr>
        <a:xfrm>
          <a:off x="0" y="3317400"/>
          <a:ext cx="5361264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167408"/>
              <a:satOff val="-33981"/>
              <a:lumOff val="8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94" tIns="187452" rIns="416094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User Voice Call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User Data Usage Features</a:t>
          </a:r>
        </a:p>
      </dsp:txBody>
      <dsp:txXfrm>
        <a:off x="0" y="3317400"/>
        <a:ext cx="5361264" cy="524475"/>
      </dsp:txXfrm>
    </dsp:sp>
    <dsp:sp modelId="{D0CFDF45-4BC9-4AC2-84AC-83BBD76EE885}">
      <dsp:nvSpPr>
        <dsp:cNvPr id="0" name=""/>
        <dsp:cNvSpPr/>
      </dsp:nvSpPr>
      <dsp:spPr>
        <a:xfrm>
          <a:off x="268063" y="3184560"/>
          <a:ext cx="3752884" cy="265680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50" tIns="0" rIns="14185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CDR (Times Series)</a:t>
          </a:r>
        </a:p>
      </dsp:txBody>
      <dsp:txXfrm>
        <a:off x="281032" y="3197529"/>
        <a:ext cx="3726946" cy="239742"/>
      </dsp:txXfrm>
    </dsp:sp>
    <dsp:sp modelId="{F1ED70BD-64FB-4F2B-8186-20BC763F483C}">
      <dsp:nvSpPr>
        <dsp:cNvPr id="0" name=""/>
        <dsp:cNvSpPr/>
      </dsp:nvSpPr>
      <dsp:spPr>
        <a:xfrm>
          <a:off x="0" y="4023315"/>
          <a:ext cx="5361264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94" tIns="187452" rIns="416094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User Website Visits Features</a:t>
          </a:r>
          <a:endParaRPr lang="en-SG" sz="900" kern="1200" dirty="0"/>
        </a:p>
      </dsp:txBody>
      <dsp:txXfrm>
        <a:off x="0" y="4023315"/>
        <a:ext cx="5361264" cy="382725"/>
      </dsp:txXfrm>
    </dsp:sp>
    <dsp:sp modelId="{60C48939-6CA0-431D-BB57-A4671FE29F96}">
      <dsp:nvSpPr>
        <dsp:cNvPr id="0" name=""/>
        <dsp:cNvSpPr/>
      </dsp:nvSpPr>
      <dsp:spPr>
        <a:xfrm>
          <a:off x="268063" y="3890475"/>
          <a:ext cx="3752884" cy="26568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50" tIns="0" rIns="14185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Web (Times Series)</a:t>
          </a:r>
          <a:endParaRPr lang="en-SG" sz="900" kern="1200" dirty="0"/>
        </a:p>
      </dsp:txBody>
      <dsp:txXfrm>
        <a:off x="281032" y="3903444"/>
        <a:ext cx="3726946" cy="23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C7751-B4E6-486D-B4F7-EBE4D91B2B9E}">
      <dsp:nvSpPr>
        <dsp:cNvPr id="0" name=""/>
        <dsp:cNvSpPr/>
      </dsp:nvSpPr>
      <dsp:spPr>
        <a:xfrm>
          <a:off x="355834" y="0"/>
          <a:ext cx="2350313" cy="11326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RF Model</a:t>
          </a:r>
          <a:endParaRPr lang="en-SG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 importance (</a:t>
          </a:r>
          <a:r>
            <a:rPr lang="en-US" sz="1300" kern="1200" dirty="0" err="1"/>
            <a:t>nb</a:t>
          </a:r>
          <a:r>
            <a:rPr lang="en-US" sz="1300" kern="1200" dirty="0"/>
            <a:t> splits)</a:t>
          </a:r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Permutation importance (Accuracy)</a:t>
          </a:r>
          <a:endParaRPr lang="en-SG" sz="1300" kern="1200" dirty="0"/>
        </a:p>
      </dsp:txBody>
      <dsp:txXfrm>
        <a:off x="389009" y="33175"/>
        <a:ext cx="2283963" cy="1066331"/>
      </dsp:txXfrm>
    </dsp:sp>
    <dsp:sp modelId="{504910A8-93B8-4DA1-A2C9-41E26739A597}">
      <dsp:nvSpPr>
        <dsp:cNvPr id="0" name=""/>
        <dsp:cNvSpPr/>
      </dsp:nvSpPr>
      <dsp:spPr>
        <a:xfrm rot="5400000">
          <a:off x="1318613" y="1160998"/>
          <a:ext cx="424755" cy="5097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 rot="-5400000">
        <a:off x="1378079" y="1203473"/>
        <a:ext cx="305824" cy="297329"/>
      </dsp:txXfrm>
    </dsp:sp>
    <dsp:sp modelId="{5A2B47A3-42F7-4035-B6E0-040F761BF7BD}">
      <dsp:nvSpPr>
        <dsp:cNvPr id="0" name=""/>
        <dsp:cNvSpPr/>
      </dsp:nvSpPr>
      <dsp:spPr>
        <a:xfrm>
          <a:off x="355834" y="1699021"/>
          <a:ext cx="2350313" cy="1132681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Tuned RF Model</a:t>
          </a:r>
          <a:endParaRPr lang="en-SG" sz="1700" kern="1200" dirty="0"/>
        </a:p>
      </dsp:txBody>
      <dsp:txXfrm>
        <a:off x="389009" y="1732196"/>
        <a:ext cx="2283963" cy="1066331"/>
      </dsp:txXfrm>
    </dsp:sp>
    <dsp:sp modelId="{0BB4CCF2-3C29-40D6-920D-0753E8CA747B}">
      <dsp:nvSpPr>
        <dsp:cNvPr id="0" name=""/>
        <dsp:cNvSpPr/>
      </dsp:nvSpPr>
      <dsp:spPr>
        <a:xfrm rot="5400000">
          <a:off x="1318613" y="2860020"/>
          <a:ext cx="424755" cy="5097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 rot="-5400000">
        <a:off x="1378079" y="2902495"/>
        <a:ext cx="305824" cy="297329"/>
      </dsp:txXfrm>
    </dsp:sp>
    <dsp:sp modelId="{6F9EC2C9-E3FC-4DEA-BB19-FD3DADCA4B37}">
      <dsp:nvSpPr>
        <dsp:cNvPr id="0" name=""/>
        <dsp:cNvSpPr/>
      </dsp:nvSpPr>
      <dsp:spPr>
        <a:xfrm>
          <a:off x="355834" y="3398043"/>
          <a:ext cx="2350313" cy="113268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Interpretation</a:t>
          </a:r>
          <a:endParaRPr lang="en-SG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PDP (Partial Dependence plot)</a:t>
          </a:r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Shap</a:t>
          </a:r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Surrogate</a:t>
          </a:r>
          <a:endParaRPr lang="en-SG" sz="1300" kern="1200" dirty="0"/>
        </a:p>
      </dsp:txBody>
      <dsp:txXfrm>
        <a:off x="389009" y="3431218"/>
        <a:ext cx="2283963" cy="1066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7DC19-AD4F-45DE-9BBB-F75B7186C9DE}" type="datetimeFigureOut">
              <a:rPr lang="en-SG" smtClean="0"/>
              <a:t>19/1/2021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CC0-07A6-4F48-BBD2-3B45A081D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55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61FD-387B-4E21-A5A3-DED1125A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FBB8F-D647-4868-83E6-9A2CCC2F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1F0D-2F76-46E8-AFCA-084580EC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7267-B776-420A-8394-199770896EC2}" type="datetime1">
              <a:rPr lang="en-SG" smtClean="0"/>
              <a:t>19/1/2021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8D014-C0F8-4F59-BBC7-4079E4C6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6B9D-9D6F-4EDE-9635-2F8ECFE2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62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3B2A-C057-4299-8D50-DCBC7497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21A0-8A79-4E29-A3CE-B0A7A2AE4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B057-7E0E-4569-BF0A-7BFA43DF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6D98-2021-4555-861C-D31EBF6F67AA}" type="datetime1">
              <a:rPr lang="en-SG" smtClean="0"/>
              <a:t>19/1/2021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B408-9284-4925-B042-F8ADAC1D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D2E7-CEA7-444F-97A3-EBD8A89E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7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104F8-6F1B-43EB-9D49-5A35AFFB8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AB5B4-7D87-4252-A54D-63E73AB9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FB20-5986-4DDC-AE6D-8BE04ED1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0527-4ACB-40BA-9AD7-E9BF72F9F533}" type="datetime1">
              <a:rPr lang="en-SG" smtClean="0"/>
              <a:t>19/1/2021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F59E-C7E7-4EBF-9699-CB5BB228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06D4-4909-4256-A37C-1144F6B7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3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E7FE-F659-489C-A2B3-D189A01E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01AE-78D5-435F-84DD-2D7FDEBB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0C79-9713-4D49-B564-E0F870D5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AE8F-4B31-4ADA-B680-BB6AECA547CB}" type="datetime1">
              <a:rPr lang="en-SG" smtClean="0"/>
              <a:t>19/1/2021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9566-B9DE-4F14-8C82-D0564936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7DC0-4EBD-43FB-A599-66433EE6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53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F2A4-508B-4213-BF93-4A7A24C0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06BAC-2470-45EF-89D7-B7060D0F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0992-4AAC-476E-A421-EE11842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739B-C88A-4ABA-B761-D4F8A2ACE3ED}" type="datetime1">
              <a:rPr lang="en-SG" smtClean="0"/>
              <a:t>19/1/2021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CD00-685A-4FF1-BF44-9E3789F2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34C2-DF35-4D88-B8D8-13F9D2C1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26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CE79-9F0C-4339-B3FE-7DA77416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CF0D-1E3E-404C-A92C-CE7C30E78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5645B-9FDD-4FA4-8AFF-804B22B8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5030-ECF3-4863-822B-CC967DAE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C2BD-A2EA-4FBB-A33C-B5970B9D99EA}" type="datetime1">
              <a:rPr lang="en-SG" smtClean="0"/>
              <a:t>19/1/2021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F5F4A-6D12-431E-B0DB-B0263055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49F7C-34FE-48D8-A88A-6B996AD5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7A46-9969-467B-8E75-DE9C3977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09D8-A4FB-459A-940D-3143A216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70F2-92E5-4F7F-B386-22724DA74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ADB34-56F2-44C9-841F-2DFF51831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B83F1-7471-4E47-8DCD-439C5A0D0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04CC5-C3E0-4E31-BEB2-A7B860F0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0321-9D46-4210-810F-5D90CB60FF5D}" type="datetime1">
              <a:rPr lang="en-SG" smtClean="0"/>
              <a:t>19/1/2021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9BC14-53CB-49F1-A34F-6979E8ED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E32FC-6BB0-4C77-8329-DB795153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21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A225-5050-4AA9-89ED-CFA1BD7A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18210-D882-49BB-BB96-FE71A34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E400-6129-40D0-9BAE-42CDB73E5476}" type="datetime1">
              <a:rPr lang="en-SG" smtClean="0"/>
              <a:t>19/1/2021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B9A40-75EA-4F4C-BF2C-EF2F7318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B1D36-71DB-410B-B5AA-DE669112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153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8D25A-0776-4F8F-99B4-2AED12D6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E1EF-FDF4-49F3-9C74-E0534DD4D580}" type="datetime1">
              <a:rPr lang="en-SG" smtClean="0"/>
              <a:t>19/1/2021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F1E23-B61D-4360-9FC5-D5D63757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465A9-7567-4F31-B6AC-0C174C51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08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34B2-6C0C-4053-929E-E2AA33B4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6208-35D0-4DA5-ABDA-EC260795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FB2F0-0847-46EF-BDEF-829299F0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2123E-7224-450D-8213-DC5447AA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B997-23A6-4E38-AF1E-0E6E6E6AAC96}" type="datetime1">
              <a:rPr lang="en-SG" smtClean="0"/>
              <a:t>19/1/2021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8DDD7-074A-4AE2-85A8-D63AD472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66E78-A533-4764-A8B5-1FC01B2C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7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729D-176E-49AB-8AD6-C8544937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508D-68FF-4A08-9A03-8A8714CCB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40683-C220-4981-80FB-CDA47576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0E63B-AF2B-4EF6-8E4C-6FDBBA64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064-1857-4CEB-86E8-7B75B112FC39}" type="datetime1">
              <a:rPr lang="en-SG" smtClean="0"/>
              <a:t>19/1/2021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1CE06-4A1F-4083-A40F-4D10D890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C441A-5F72-4B2F-8012-52C5C338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75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B70A4-AE43-4453-8915-0E85149C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F988-FB0C-4576-A046-08A53DB75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D27D-AFEC-4B2A-B876-99FC440F0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B5F1-A5E8-45D2-BB68-A71AA6203504}" type="datetime1">
              <a:rPr lang="en-SG" smtClean="0"/>
              <a:t>19/1/2021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CC1D-FF2E-41BE-AA97-97438DC0E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3696-10B6-44FD-B256-C079D45F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53E3-2087-4B10-AE70-E5F59AA2F0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02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hyperlink" Target="https://tsfresh.readthedocs.io/en/latest/index.html" TargetMode="External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hyperlink" Target="https://huggingface.co/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tsfresh.readthedocs.io/en/latest/text/feature_filter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8DD1DE-DD65-4D49-B546-C0795B5C798B}"/>
              </a:ext>
            </a:extLst>
          </p:cNvPr>
          <p:cNvSpPr/>
          <p:nvPr/>
        </p:nvSpPr>
        <p:spPr>
          <a:xfrm>
            <a:off x="-117445" y="0"/>
            <a:ext cx="453844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BD3D6-6DCE-4F18-B57D-0FD32B1A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53" y="568325"/>
            <a:ext cx="4112004" cy="4952492"/>
          </a:xfrm>
        </p:spPr>
        <p:txBody>
          <a:bodyPr>
            <a:normAutofit/>
          </a:bodyPr>
          <a:lstStyle/>
          <a:p>
            <a:r>
              <a:rPr lang="en-SG" sz="4400" b="1" dirty="0" err="1">
                <a:solidFill>
                  <a:schemeClr val="bg1"/>
                </a:solidFill>
              </a:rPr>
              <a:t>ComfortDelgro</a:t>
            </a:r>
            <a:r>
              <a:rPr lang="en-SG" sz="4400" b="1" dirty="0">
                <a:solidFill>
                  <a:schemeClr val="bg1"/>
                </a:solidFill>
              </a:rPr>
              <a:t> Zig Data Assignment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3CD4B8-F258-432D-BDD4-E1119F303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2466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BCE9-34C6-4ACF-8371-F0100F23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8753E3-2087-4B10-AE70-E5F59AA2F054}" type="slidenum">
              <a:rPr lang="en-SG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SG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7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C5BA-0895-441B-86C5-CF7E26A1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98010"/>
            <a:ext cx="8297012" cy="1325563"/>
          </a:xfrm>
        </p:spPr>
        <p:txBody>
          <a:bodyPr/>
          <a:lstStyle/>
          <a:p>
            <a:r>
              <a:rPr lang="en-US" b="1" dirty="0"/>
              <a:t>Pipeline &amp; 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Notebooks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flow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7568-2536-43E4-8CF8-2F487B7E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291C-98C1-453B-938E-A2B43932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2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CBCA6-C07D-45D1-AC6A-A8E7AAA1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7" y="1380295"/>
            <a:ext cx="8861485" cy="43513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CEE98E-807E-4561-98F5-C4F319EE3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06740"/>
              </p:ext>
            </p:extLst>
          </p:nvPr>
        </p:nvGraphicFramePr>
        <p:xfrm>
          <a:off x="8258679" y="3271722"/>
          <a:ext cx="3768651" cy="2682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9956">
                  <a:extLst>
                    <a:ext uri="{9D8B030D-6E8A-4147-A177-3AD203B41FA5}">
                      <a16:colId xmlns:a16="http://schemas.microsoft.com/office/drawing/2014/main" val="3718444415"/>
                    </a:ext>
                  </a:extLst>
                </a:gridCol>
                <a:gridCol w="2428695">
                  <a:extLst>
                    <a:ext uri="{9D8B030D-6E8A-4147-A177-3AD203B41FA5}">
                      <a16:colId xmlns:a16="http://schemas.microsoft.com/office/drawing/2014/main" val="251521744"/>
                    </a:ext>
                  </a:extLst>
                </a:gridCol>
              </a:tblGrid>
              <a:tr h="254115">
                <a:tc>
                  <a:txBody>
                    <a:bodyPr/>
                    <a:lstStyle/>
                    <a:p>
                      <a:r>
                        <a:rPr lang="en-US" sz="1200" dirty="0"/>
                        <a:t>items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and Usage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extLst>
                  <a:ext uri="{0D108BD9-81ED-4DB2-BD59-A6C34878D82A}">
                    <a16:rowId xmlns:a16="http://schemas.microsoft.com/office/drawing/2014/main" val="3947416443"/>
                  </a:ext>
                </a:extLst>
              </a:tr>
              <a:tr h="427374">
                <a:tc>
                  <a:txBody>
                    <a:bodyPr/>
                    <a:lstStyle/>
                    <a:p>
                      <a:r>
                        <a:rPr lang="en-US" sz="1200" dirty="0"/>
                        <a:t>00_exploration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Notebooks used for exploration on the raw data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extLst>
                  <a:ext uri="{0D108BD9-81ED-4DB2-BD59-A6C34878D82A}">
                    <a16:rowId xmlns:a16="http://schemas.microsoft.com/office/drawing/2014/main" val="1050568316"/>
                  </a:ext>
                </a:extLst>
              </a:tr>
              <a:tr h="427374">
                <a:tc>
                  <a:txBody>
                    <a:bodyPr/>
                    <a:lstStyle/>
                    <a:p>
                      <a:r>
                        <a:rPr lang="en-US" sz="1200" dirty="0"/>
                        <a:t>01_features 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Notebook for generating features on the respective raw data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extLst>
                  <a:ext uri="{0D108BD9-81ED-4DB2-BD59-A6C34878D82A}">
                    <a16:rowId xmlns:a16="http://schemas.microsoft.com/office/drawing/2014/main" val="3809895454"/>
                  </a:ext>
                </a:extLst>
              </a:tr>
              <a:tr h="427374">
                <a:tc>
                  <a:txBody>
                    <a:bodyPr/>
                    <a:lstStyle/>
                    <a:p>
                      <a:r>
                        <a:rPr lang="en-US" sz="1200" dirty="0"/>
                        <a:t>02A_user_profile 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Combining user profile data + modeling</a:t>
                      </a:r>
                    </a:p>
                  </a:txBody>
                  <a:tcPr marL="111817" marR="111817" marT="55908" marB="55908"/>
                </a:tc>
                <a:extLst>
                  <a:ext uri="{0D108BD9-81ED-4DB2-BD59-A6C34878D82A}">
                    <a16:rowId xmlns:a16="http://schemas.microsoft.com/office/drawing/2014/main" val="3518668978"/>
                  </a:ext>
                </a:extLst>
              </a:tr>
              <a:tr h="254115">
                <a:tc>
                  <a:txBody>
                    <a:bodyPr/>
                    <a:lstStyle/>
                    <a:p>
                      <a:r>
                        <a:rPr lang="en-US" sz="1200" dirty="0"/>
                        <a:t>02B_geolocation_profile 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Combining geo profile data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extLst>
                  <a:ext uri="{0D108BD9-81ED-4DB2-BD59-A6C34878D82A}">
                    <a16:rowId xmlns:a16="http://schemas.microsoft.com/office/drawing/2014/main" val="1106169268"/>
                  </a:ext>
                </a:extLst>
              </a:tr>
              <a:tr h="254115">
                <a:tc>
                  <a:txBody>
                    <a:bodyPr/>
                    <a:lstStyle/>
                    <a:p>
                      <a:r>
                        <a:rPr lang="en-US" sz="1200" dirty="0"/>
                        <a:t>03A_user_profile_model 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for churn prediction</a:t>
                      </a:r>
                      <a:endParaRPr lang="en-SG" sz="1200" dirty="0"/>
                    </a:p>
                  </a:txBody>
                  <a:tcPr marL="111817" marR="111817" marT="55908" marB="55908"/>
                </a:tc>
                <a:extLst>
                  <a:ext uri="{0D108BD9-81ED-4DB2-BD59-A6C34878D82A}">
                    <a16:rowId xmlns:a16="http://schemas.microsoft.com/office/drawing/2014/main" val="330361235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55A1BE-6546-4212-BDB0-4B1BEEB2A973}"/>
              </a:ext>
            </a:extLst>
          </p:cNvPr>
          <p:cNvCxnSpPr/>
          <p:nvPr/>
        </p:nvCxnSpPr>
        <p:spPr>
          <a:xfrm>
            <a:off x="511728" y="1233182"/>
            <a:ext cx="106791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6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AED-20B2-4B45-BD33-0A3D6668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0" y="134428"/>
            <a:ext cx="5906549" cy="1325563"/>
          </a:xfrm>
        </p:spPr>
        <p:txBody>
          <a:bodyPr>
            <a:normAutofit/>
          </a:bodyPr>
          <a:lstStyle/>
          <a:p>
            <a:r>
              <a:rPr lang="en-US" b="1" dirty="0"/>
              <a:t>Features</a:t>
            </a:r>
            <a:br>
              <a:rPr lang="en-US" b="1" dirty="0"/>
            </a:br>
            <a:r>
              <a:rPr lang="en-US" sz="2400" dirty="0"/>
              <a:t>Generation of features via 01_features.ipynb</a:t>
            </a:r>
            <a:endParaRPr lang="en-SG" sz="24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1379C03-1433-494B-AC9D-8EAE3D7CC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86978"/>
              </p:ext>
            </p:extLst>
          </p:nvPr>
        </p:nvGraphicFramePr>
        <p:xfrm>
          <a:off x="670420" y="1686800"/>
          <a:ext cx="5361264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C4FC1-092C-493F-92EF-BF980D00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3</a:t>
            </a:fld>
            <a:endParaRPr lang="en-SG" dirty="0"/>
          </a:p>
        </p:txBody>
      </p:sp>
      <p:pic>
        <p:nvPicPr>
          <p:cNvPr id="12" name="Picture 11">
            <a:hlinkClick r:id="rId7"/>
            <a:extLst>
              <a:ext uri="{FF2B5EF4-FFF2-40B4-BE49-F238E27FC236}">
                <a16:creationId xmlns:a16="http://schemas.microsoft.com/office/drawing/2014/main" id="{80CC7A47-1B86-44D7-A58D-2CD14CF5A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6789" y="4562804"/>
            <a:ext cx="1300370" cy="88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D135E-9E4C-47AF-B9EE-DEC2DD92DD46}"/>
              </a:ext>
            </a:extLst>
          </p:cNvPr>
          <p:cNvSpPr txBox="1"/>
          <p:nvPr/>
        </p:nvSpPr>
        <p:spPr>
          <a:xfrm>
            <a:off x="7487275" y="5526744"/>
            <a:ext cx="38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Lato"/>
              </a:rPr>
              <a:t>Automatically calculates a large number of time series characteristics and subsequently characteristic 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/>
                <a:hlinkClick r:id="rId9"/>
              </a:rPr>
              <a:t>filtering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/>
              </a:rPr>
              <a:t> base on target.</a:t>
            </a:r>
            <a:endParaRPr lang="en-SG" sz="1200" dirty="0"/>
          </a:p>
        </p:txBody>
      </p:sp>
      <p:pic>
        <p:nvPicPr>
          <p:cNvPr id="15" name="Picture 14">
            <a:hlinkClick r:id="rId10"/>
            <a:extLst>
              <a:ext uri="{FF2B5EF4-FFF2-40B4-BE49-F238E27FC236}">
                <a16:creationId xmlns:a16="http://schemas.microsoft.com/office/drawing/2014/main" id="{57D28D0A-C70C-4039-8C9F-C15922C34C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7277" y="2795011"/>
            <a:ext cx="1599394" cy="10227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A4C96B-5793-4D71-AF6B-9B06F4C23C53}"/>
              </a:ext>
            </a:extLst>
          </p:cNvPr>
          <p:cNvSpPr txBox="1"/>
          <p:nvPr/>
        </p:nvSpPr>
        <p:spPr>
          <a:xfrm>
            <a:off x="7487277" y="2307337"/>
            <a:ext cx="38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Lato"/>
              </a:rPr>
              <a:t>Used to construct </a:t>
            </a:r>
            <a:r>
              <a:rPr lang="en-US" sz="1200" dirty="0" err="1">
                <a:solidFill>
                  <a:srgbClr val="404040"/>
                </a:solidFill>
                <a:latin typeface="Lato"/>
              </a:rPr>
              <a:t>Kdtree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 to assign the latitude, longitude data into nearest neighbor (planning area)</a:t>
            </a:r>
            <a:endParaRPr lang="en-SG" sz="1200" dirty="0"/>
          </a:p>
        </p:txBody>
      </p:sp>
      <p:pic>
        <p:nvPicPr>
          <p:cNvPr id="1026" name="Picture 2" descr="SciPy and NumPy - Full Stack Python">
            <a:extLst>
              <a:ext uri="{FF2B5EF4-FFF2-40B4-BE49-F238E27FC236}">
                <a16:creationId xmlns:a16="http://schemas.microsoft.com/office/drawing/2014/main" id="{C8F02B28-3335-46FF-BB19-AA96E947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42" y="1585593"/>
            <a:ext cx="1599394" cy="63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DB0F4F-CAD3-4312-9ADB-06516AB99EFC}"/>
              </a:ext>
            </a:extLst>
          </p:cNvPr>
          <p:cNvSpPr txBox="1"/>
          <p:nvPr/>
        </p:nvSpPr>
        <p:spPr>
          <a:xfrm>
            <a:off x="7487276" y="4009216"/>
            <a:ext cx="38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Lato"/>
              </a:rPr>
              <a:t>Sentimental Analysis on the user's reviews, which are then subsequently convert to scores and trends.</a:t>
            </a:r>
            <a:endParaRPr lang="en-S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36ECB-85DE-487F-B904-18A268FE42F7}"/>
              </a:ext>
            </a:extLst>
          </p:cNvPr>
          <p:cNvSpPr txBox="1"/>
          <p:nvPr/>
        </p:nvSpPr>
        <p:spPr>
          <a:xfrm>
            <a:off x="7607242" y="744299"/>
            <a:ext cx="293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Nonstandard Libraries</a:t>
            </a:r>
            <a:endParaRPr lang="en-SG" sz="2400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215885-731F-4B99-AFB8-5D50EB904F9C}"/>
              </a:ext>
            </a:extLst>
          </p:cNvPr>
          <p:cNvCxnSpPr/>
          <p:nvPr/>
        </p:nvCxnSpPr>
        <p:spPr>
          <a:xfrm>
            <a:off x="511728" y="1233182"/>
            <a:ext cx="106791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1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07E1-295E-4644-9F61-93A1864F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4" y="241642"/>
            <a:ext cx="10515600" cy="8925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 Select &amp; Model</a:t>
            </a:r>
            <a:br>
              <a:rPr lang="en-US" b="1" dirty="0"/>
            </a:br>
            <a:r>
              <a:rPr lang="en-US" sz="2400" dirty="0"/>
              <a:t>Models via 02A_user_profile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4D3B-FE73-4881-8589-E13A4D7C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 based models – random forest.</a:t>
            </a:r>
          </a:p>
          <a:p>
            <a:r>
              <a:rPr lang="en-US" sz="2000" dirty="0"/>
              <a:t>provide feature importance &gt; permutation importance</a:t>
            </a:r>
          </a:p>
          <a:p>
            <a:r>
              <a:rPr lang="en-US" sz="2000" dirty="0"/>
              <a:t>can deal with correlated data </a:t>
            </a:r>
          </a:p>
          <a:p>
            <a:r>
              <a:rPr lang="en-US" sz="2000" dirty="0"/>
              <a:t>outliers resistant</a:t>
            </a:r>
          </a:p>
          <a:p>
            <a:r>
              <a:rPr lang="en-US" sz="2000" dirty="0"/>
              <a:t>class weight can be used for class imbalance</a:t>
            </a:r>
          </a:p>
          <a:p>
            <a:r>
              <a:rPr lang="en-US" sz="2000" dirty="0"/>
              <a:t>easy to setup</a:t>
            </a:r>
          </a:p>
          <a:p>
            <a:r>
              <a:rPr lang="en-US" sz="2000" dirty="0"/>
              <a:t>does not need additional scaling on features</a:t>
            </a:r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97BB8-2E81-430C-84D4-7CAEAE16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4</a:t>
            </a:fld>
            <a:endParaRPr lang="en-SG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EEAE7D-360F-4F3E-88EA-F00D45BDA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768884"/>
              </p:ext>
            </p:extLst>
          </p:nvPr>
        </p:nvGraphicFramePr>
        <p:xfrm>
          <a:off x="7709483" y="1479889"/>
          <a:ext cx="3061982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EED34-48BB-4B18-921F-2F739AA15564}"/>
              </a:ext>
            </a:extLst>
          </p:cNvPr>
          <p:cNvCxnSpPr/>
          <p:nvPr/>
        </p:nvCxnSpPr>
        <p:spPr>
          <a:xfrm>
            <a:off x="511728" y="1233182"/>
            <a:ext cx="106791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5781DD-67FC-431C-BCAD-CAE328260420}"/>
              </a:ext>
            </a:extLst>
          </p:cNvPr>
          <p:cNvSpPr txBox="1"/>
          <p:nvPr/>
        </p:nvSpPr>
        <p:spPr>
          <a:xfrm>
            <a:off x="7976357" y="640740"/>
            <a:ext cx="11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Process</a:t>
            </a:r>
            <a:endParaRPr lang="en-SG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9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B207-42BA-4F96-97CC-8459CCCF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0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: RF model  </a:t>
            </a:r>
            <a:br>
              <a:rPr lang="en-US" b="1" dirty="0"/>
            </a:br>
            <a:r>
              <a:rPr lang="en-US" sz="2700" dirty="0"/>
              <a:t>Visualization</a:t>
            </a:r>
            <a:r>
              <a:rPr lang="en-US" sz="2700" b="1" dirty="0"/>
              <a:t> </a:t>
            </a:r>
            <a:r>
              <a:rPr lang="en-US" sz="2700" dirty="0"/>
              <a:t>via 02A_user_profile</a:t>
            </a:r>
            <a:endParaRPr lang="en-SG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2AA3-54D7-42A3-83FA-AA834992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8CC7D-78CD-4E54-BB74-1AD7CA15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2" y="1305188"/>
            <a:ext cx="8010337" cy="5355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8FD12-2FBA-4EE3-B240-51C4F666EEF2}"/>
              </a:ext>
            </a:extLst>
          </p:cNvPr>
          <p:cNvSpPr txBox="1"/>
          <p:nvPr/>
        </p:nvSpPr>
        <p:spPr>
          <a:xfrm>
            <a:off x="8756147" y="1499660"/>
            <a:ext cx="343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Metrics</a:t>
            </a:r>
          </a:p>
          <a:p>
            <a:r>
              <a:rPr lang="en-US" dirty="0"/>
              <a:t>Balanced accuracy (train) – 69.4%</a:t>
            </a:r>
          </a:p>
          <a:p>
            <a:r>
              <a:rPr lang="en-US" dirty="0"/>
              <a:t>Balanced accuracy (test) – 68.2%</a:t>
            </a:r>
          </a:p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95A73-C470-4A12-8A14-EF283BE13780}"/>
              </a:ext>
            </a:extLst>
          </p:cNvPr>
          <p:cNvSpPr txBox="1"/>
          <p:nvPr/>
        </p:nvSpPr>
        <p:spPr>
          <a:xfrm>
            <a:off x="8756147" y="5670082"/>
            <a:ext cx="34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Grouped Metrics based on sources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16CA50-0DA1-4001-960A-B0A53FB70C5E}"/>
              </a:ext>
            </a:extLst>
          </p:cNvPr>
          <p:cNvCxnSpPr/>
          <p:nvPr/>
        </p:nvCxnSpPr>
        <p:spPr>
          <a:xfrm>
            <a:off x="485862" y="1073791"/>
            <a:ext cx="106791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531CF6-DD0A-4AD5-8FEE-3E1265B20A48}"/>
              </a:ext>
            </a:extLst>
          </p:cNvPr>
          <p:cNvSpPr txBox="1"/>
          <p:nvPr/>
        </p:nvSpPr>
        <p:spPr>
          <a:xfrm>
            <a:off x="8756146" y="4758552"/>
            <a:ext cx="343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 on user's profile</a:t>
            </a:r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97D0F0-CB7B-47DE-9FBE-2D65F5D7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795" y="3025954"/>
            <a:ext cx="3500922" cy="12515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0F0107-6EFF-4637-8650-2BA922A598F4}"/>
              </a:ext>
            </a:extLst>
          </p:cNvPr>
          <p:cNvSpPr txBox="1"/>
          <p:nvPr/>
        </p:nvSpPr>
        <p:spPr>
          <a:xfrm>
            <a:off x="8742864" y="2645453"/>
            <a:ext cx="343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 report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147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B207-42BA-4F96-97CC-8459CCCF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48" y="563065"/>
            <a:ext cx="6481194" cy="5910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: Interpretations</a:t>
            </a:r>
            <a:br>
              <a:rPr lang="en-US" b="1" dirty="0"/>
            </a:br>
            <a:r>
              <a:rPr lang="en-US" sz="2700" dirty="0" err="1"/>
              <a:t>Shap</a:t>
            </a:r>
            <a:r>
              <a:rPr lang="en-US" sz="2700" dirty="0"/>
              <a:t> &amp; PDP - insights and factors influencing churn </a:t>
            </a:r>
            <a:br>
              <a:rPr lang="en-SG" sz="2700" dirty="0"/>
            </a:b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A5B3-6972-45A8-A74B-A30B295F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06081" cy="4351338"/>
          </a:xfrm>
        </p:spPr>
        <p:txBody>
          <a:bodyPr>
            <a:normAutofit/>
          </a:bodyPr>
          <a:lstStyle/>
          <a:p>
            <a:r>
              <a:rPr lang="en-US" dirty="0"/>
              <a:t>Website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CDR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2AA3-54D7-42A3-83FA-AA834992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6</a:t>
            </a:fld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16CA50-0DA1-4001-960A-B0A53FB70C5E}"/>
              </a:ext>
            </a:extLst>
          </p:cNvPr>
          <p:cNvCxnSpPr/>
          <p:nvPr/>
        </p:nvCxnSpPr>
        <p:spPr>
          <a:xfrm>
            <a:off x="485862" y="1073791"/>
            <a:ext cx="106791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67CCC5-9579-4588-84B5-844E86593B5E}"/>
              </a:ext>
            </a:extLst>
          </p:cNvPr>
          <p:cNvSpPr txBox="1"/>
          <p:nvPr/>
        </p:nvSpPr>
        <p:spPr>
          <a:xfrm>
            <a:off x="9339933" y="444375"/>
            <a:ext cx="182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Interventions</a:t>
            </a:r>
            <a:endParaRPr lang="en-SG" sz="24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8049E0-8D88-4029-8AA1-5FF7119C9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44"/>
          <a:stretch/>
        </p:blipFill>
        <p:spPr>
          <a:xfrm>
            <a:off x="2984977" y="1481931"/>
            <a:ext cx="2062884" cy="12440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DCF315-C7C1-4752-BC49-A8C1C4D12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60"/>
          <a:stretch/>
        </p:blipFill>
        <p:spPr>
          <a:xfrm>
            <a:off x="5685484" y="3114438"/>
            <a:ext cx="2029644" cy="1164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63ED91-1B99-4045-A860-26B08C6409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68" r="8526"/>
          <a:stretch/>
        </p:blipFill>
        <p:spPr>
          <a:xfrm>
            <a:off x="5600021" y="4721116"/>
            <a:ext cx="2036241" cy="12440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E97F01-9534-4244-9873-C80C9427E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464" y="4597426"/>
            <a:ext cx="2218991" cy="12856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1DE304-08F3-4BDC-A2E1-E1BDE9383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723" y="1514878"/>
            <a:ext cx="2186191" cy="12314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2579B0-791C-4CE4-97D8-D86DF979B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3035" y="3041105"/>
            <a:ext cx="2139414" cy="13109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C513F97-DD27-43ED-81F2-D3FC4AE592A1}"/>
              </a:ext>
            </a:extLst>
          </p:cNvPr>
          <p:cNvSpPr txBox="1"/>
          <p:nvPr/>
        </p:nvSpPr>
        <p:spPr>
          <a:xfrm>
            <a:off x="606783" y="1153909"/>
            <a:ext cx="10437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Where y axis is Shapley value (avg of marginal contributions across permutations) , x axis are the respective features values. </a:t>
            </a:r>
            <a:endParaRPr lang="en-SG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F9CC79-12DB-4692-888B-81661E59F1A6}"/>
              </a:ext>
            </a:extLst>
          </p:cNvPr>
          <p:cNvSpPr txBox="1"/>
          <p:nvPr/>
        </p:nvSpPr>
        <p:spPr>
          <a:xfrm>
            <a:off x="159695" y="6539859"/>
            <a:ext cx="977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Only snippets of the charts were taken (2 features per factor), I also removed the label for interaction term to keep the charts clean.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8C15BCC-0D5B-4BFE-9F9A-CB3B8543FD1F}"/>
              </a:ext>
            </a:extLst>
          </p:cNvPr>
          <p:cNvSpPr txBox="1">
            <a:spLocks/>
          </p:cNvSpPr>
          <p:nvPr/>
        </p:nvSpPr>
        <p:spPr>
          <a:xfrm>
            <a:off x="8066829" y="1688271"/>
            <a:ext cx="21060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Likely users who are more value conscious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Increasing/heavy Data/Voice users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New customers who just signed up are more likely to churn (should also subject to contract)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SG" sz="16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2B4CFF0-F30C-45D1-965D-0C0B9CF214D2}"/>
              </a:ext>
            </a:extLst>
          </p:cNvPr>
          <p:cNvSpPr txBox="1">
            <a:spLocks/>
          </p:cNvSpPr>
          <p:nvPr/>
        </p:nvSpPr>
        <p:spPr>
          <a:xfrm>
            <a:off x="10172910" y="1607930"/>
            <a:ext cx="210608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Proactively offer them value packages.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Offer upgrade/ customized package (</a:t>
            </a:r>
            <a:r>
              <a:rPr lang="en-US" sz="1600" dirty="0" err="1"/>
              <a:t>esp</a:t>
            </a:r>
            <a:r>
              <a:rPr lang="en-US" sz="1600" dirty="0"/>
              <a:t> for users closing on their quota)</a:t>
            </a:r>
          </a:p>
          <a:p>
            <a:endParaRPr lang="en-US" sz="1600" dirty="0"/>
          </a:p>
          <a:p>
            <a:r>
              <a:rPr lang="en-SG" sz="1600" dirty="0"/>
              <a:t>Offer better perks/incentives for 2 years contract/packaged (fibre).</a:t>
            </a:r>
          </a:p>
        </p:txBody>
      </p:sp>
    </p:spTree>
    <p:extLst>
      <p:ext uri="{BB962C8B-B14F-4D97-AF65-F5344CB8AC3E}">
        <p14:creationId xmlns:p14="http://schemas.microsoft.com/office/powerpoint/2010/main" val="292699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B207-42BA-4F96-97CC-8459CCCF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0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: Packaged – </a:t>
            </a:r>
            <a:br>
              <a:rPr lang="en-US" b="1" dirty="0"/>
            </a:br>
            <a:r>
              <a:rPr lang="en-US" sz="2700" dirty="0"/>
              <a:t>Codes within 03A_user_model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A5B3-6972-45A8-A74B-A30B295F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92523" cy="415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err="1"/>
              <a:t>Sklearn</a:t>
            </a:r>
            <a:r>
              <a:rPr lang="en-SG" dirty="0"/>
              <a:t> pipeline</a:t>
            </a:r>
          </a:p>
          <a:p>
            <a:r>
              <a:rPr lang="en-SG" sz="1900" dirty="0"/>
              <a:t>Model pre-processing (features selections, scaling, OHE, impute)</a:t>
            </a:r>
          </a:p>
          <a:p>
            <a:r>
              <a:rPr lang="en-SG" sz="1900" dirty="0"/>
              <a:t>Prediction</a:t>
            </a:r>
          </a:p>
          <a:p>
            <a:endParaRPr lang="en-SG" sz="2600" dirty="0"/>
          </a:p>
          <a:p>
            <a:pPr marL="0" indent="0">
              <a:buNone/>
            </a:pPr>
            <a:r>
              <a:rPr lang="en-SG" sz="2000" dirty="0"/>
              <a:t>Fitted and Exported to a artifact (</a:t>
            </a:r>
            <a:r>
              <a:rPr lang="en-SG" sz="2000" dirty="0" err="1"/>
              <a:t>joblib</a:t>
            </a:r>
            <a:r>
              <a:rPr lang="en-SG" sz="2000" dirty="0"/>
              <a:t>) for prediction.</a:t>
            </a:r>
          </a:p>
          <a:p>
            <a:pPr lvl="1"/>
            <a:endParaRPr lang="en-SG" sz="2200" dirty="0"/>
          </a:p>
          <a:p>
            <a:pPr marL="457200" lvl="1" indent="0">
              <a:buNone/>
            </a:pPr>
            <a:endParaRPr lang="en-SG" sz="2200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2AA3-54D7-42A3-83FA-AA834992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7</a:t>
            </a:fld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16CA50-0DA1-4001-960A-B0A53FB70C5E}"/>
              </a:ext>
            </a:extLst>
          </p:cNvPr>
          <p:cNvCxnSpPr/>
          <p:nvPr/>
        </p:nvCxnSpPr>
        <p:spPr>
          <a:xfrm>
            <a:off x="485862" y="1073791"/>
            <a:ext cx="106791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733D170-8193-419C-B5AF-B37A88CE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78" y="1646121"/>
            <a:ext cx="5923010" cy="39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7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5C07-262E-479D-A303-F85BCDCA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55" y="-93642"/>
            <a:ext cx="10515600" cy="1325563"/>
          </a:xfrm>
        </p:spPr>
        <p:txBody>
          <a:bodyPr/>
          <a:lstStyle/>
          <a:p>
            <a:r>
              <a:rPr lang="en-US" b="1" dirty="0"/>
              <a:t>Surrogate Model: </a:t>
            </a:r>
            <a:br>
              <a:rPr lang="en-US" b="1" dirty="0"/>
            </a:br>
            <a:r>
              <a:rPr lang="en-US" sz="2400" dirty="0"/>
              <a:t>Decision Tree (simplified rules) - 02A_user_profile</a:t>
            </a:r>
            <a:endParaRPr lang="en-S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8289-0B66-4691-AD0A-35A3B04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F4365-BD18-40D6-95E7-3573C6E3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8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E546-63E4-4F70-90FD-7CB51709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543" y="1321615"/>
            <a:ext cx="11211568" cy="5171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15636-EDBA-4BF0-9671-85CAB86E05DD}"/>
              </a:ext>
            </a:extLst>
          </p:cNvPr>
          <p:cNvSpPr txBox="1"/>
          <p:nvPr/>
        </p:nvSpPr>
        <p:spPr>
          <a:xfrm>
            <a:off x="8756147" y="1499660"/>
            <a:ext cx="343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Metrics</a:t>
            </a:r>
          </a:p>
          <a:p>
            <a:r>
              <a:rPr lang="en-US" dirty="0"/>
              <a:t>Balanced accuracy (train) – 64.2%</a:t>
            </a:r>
          </a:p>
          <a:p>
            <a:r>
              <a:rPr lang="en-US" dirty="0"/>
              <a:t>Balanced accuracy (test) – 60.3%</a:t>
            </a:r>
          </a:p>
          <a:p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FF26A-8785-46FA-AD9D-C1CF52D97AF2}"/>
              </a:ext>
            </a:extLst>
          </p:cNvPr>
          <p:cNvCxnSpPr/>
          <p:nvPr/>
        </p:nvCxnSpPr>
        <p:spPr>
          <a:xfrm>
            <a:off x="485862" y="1073791"/>
            <a:ext cx="106791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3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0DE1-671F-47E4-BFC0-B8D466C4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32"/>
            <a:ext cx="10515600" cy="1325563"/>
          </a:xfrm>
        </p:spPr>
        <p:txBody>
          <a:bodyPr/>
          <a:lstStyle/>
          <a:p>
            <a:r>
              <a:rPr lang="en-US" b="1" dirty="0"/>
              <a:t>Geolocation profile</a:t>
            </a:r>
            <a:br>
              <a:rPr lang="en-US" b="1" dirty="0"/>
            </a:br>
            <a:r>
              <a:rPr lang="en-US" sz="2400" dirty="0" err="1"/>
              <a:t>PowerBI</a:t>
            </a:r>
            <a:r>
              <a:rPr lang="en-US" sz="2400" dirty="0"/>
              <a:t> - too few points for models, will need finer granularity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F161-8FA5-41F2-8D3E-CBA2F44F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1019-9A35-45DE-AAAA-545F2042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53E3-2087-4B10-AE70-E5F59AA2F054}" type="slidenum">
              <a:rPr lang="en-SG" smtClean="0"/>
              <a:t>9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2EA58-76B1-44BC-B7C8-E415BEA6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7831"/>
            <a:ext cx="9778482" cy="54069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092E9C-BB5F-4B4E-8F70-72639F8A73F2}"/>
              </a:ext>
            </a:extLst>
          </p:cNvPr>
          <p:cNvCxnSpPr/>
          <p:nvPr/>
        </p:nvCxnSpPr>
        <p:spPr>
          <a:xfrm>
            <a:off x="485862" y="1073791"/>
            <a:ext cx="106791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8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585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ComfortDelgro Zig Data Assignment </vt:lpstr>
      <vt:lpstr>Pipeline &amp; Notebooks Data flow</vt:lpstr>
      <vt:lpstr>Features Generation of features via 01_features.ipynb</vt:lpstr>
      <vt:lpstr>Features Select &amp; Model Models via 02A_user_profile</vt:lpstr>
      <vt:lpstr>Model : RF model   Visualization via 02A_user_profile</vt:lpstr>
      <vt:lpstr>Model : Interpretations Shap &amp; PDP - insights and factors influencing churn  </vt:lpstr>
      <vt:lpstr>Model : Packaged –  Codes within 03A_user_model</vt:lpstr>
      <vt:lpstr>Surrogate Model:  Decision Tree (simplified rules) - 02A_user_profile</vt:lpstr>
      <vt:lpstr>Geolocation profile PowerBI - too few points for models, will need finer granularity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ComfortDelgro Zig Data Assignment </dc:title>
  <dc:creator>Ming Hao Teo</dc:creator>
  <cp:lastModifiedBy>Ming Hao Teo</cp:lastModifiedBy>
  <cp:revision>12</cp:revision>
  <dcterms:created xsi:type="dcterms:W3CDTF">2021-01-18T20:07:41Z</dcterms:created>
  <dcterms:modified xsi:type="dcterms:W3CDTF">2021-01-18T22:10:12Z</dcterms:modified>
</cp:coreProperties>
</file>