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133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F5EF-3EFA-4DE2-A0FF-418CC005AD0D}" type="datetimeFigureOut">
              <a:rPr lang="en-SG" smtClean="0"/>
              <a:t>21/4/2015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CD49-FD77-4C0E-9DB6-3FA4C8C505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499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F5EF-3EFA-4DE2-A0FF-418CC005AD0D}" type="datetimeFigureOut">
              <a:rPr lang="en-SG" smtClean="0"/>
              <a:t>21/4/2015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CD49-FD77-4C0E-9DB6-3FA4C8C505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569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F5EF-3EFA-4DE2-A0FF-418CC005AD0D}" type="datetimeFigureOut">
              <a:rPr lang="en-SG" smtClean="0"/>
              <a:t>21/4/2015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CD49-FD77-4C0E-9DB6-3FA4C8C505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631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F5EF-3EFA-4DE2-A0FF-418CC005AD0D}" type="datetimeFigureOut">
              <a:rPr lang="en-SG" smtClean="0"/>
              <a:t>21/4/2015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CD49-FD77-4C0E-9DB6-3FA4C8C505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782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F5EF-3EFA-4DE2-A0FF-418CC005AD0D}" type="datetimeFigureOut">
              <a:rPr lang="en-SG" smtClean="0"/>
              <a:t>21/4/2015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CD49-FD77-4C0E-9DB6-3FA4C8C505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709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F5EF-3EFA-4DE2-A0FF-418CC005AD0D}" type="datetimeFigureOut">
              <a:rPr lang="en-SG" smtClean="0"/>
              <a:t>21/4/2015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CD49-FD77-4C0E-9DB6-3FA4C8C505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038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F5EF-3EFA-4DE2-A0FF-418CC005AD0D}" type="datetimeFigureOut">
              <a:rPr lang="en-SG" smtClean="0"/>
              <a:t>21/4/2015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CD49-FD77-4C0E-9DB6-3FA4C8C505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880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F5EF-3EFA-4DE2-A0FF-418CC005AD0D}" type="datetimeFigureOut">
              <a:rPr lang="en-SG" smtClean="0"/>
              <a:t>21/4/2015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CD49-FD77-4C0E-9DB6-3FA4C8C505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974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F5EF-3EFA-4DE2-A0FF-418CC005AD0D}" type="datetimeFigureOut">
              <a:rPr lang="en-SG" smtClean="0"/>
              <a:t>21/4/2015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CD49-FD77-4C0E-9DB6-3FA4C8C505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604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F5EF-3EFA-4DE2-A0FF-418CC005AD0D}" type="datetimeFigureOut">
              <a:rPr lang="en-SG" smtClean="0"/>
              <a:t>21/4/2015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CD49-FD77-4C0E-9DB6-3FA4C8C505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910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F5EF-3EFA-4DE2-A0FF-418CC005AD0D}" type="datetimeFigureOut">
              <a:rPr lang="en-SG" smtClean="0"/>
              <a:t>21/4/2015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CD49-FD77-4C0E-9DB6-3FA4C8C505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31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DF5EF-3EFA-4DE2-A0FF-418CC005AD0D}" type="datetimeFigureOut">
              <a:rPr lang="en-SG" smtClean="0"/>
              <a:t>21/4/2015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1CD49-FD77-4C0E-9DB6-3FA4C8C505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622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6" y="468397"/>
            <a:ext cx="3221510" cy="24161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231" y="468397"/>
            <a:ext cx="3221511" cy="24161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36" y="2949145"/>
            <a:ext cx="3221510" cy="30668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1" y="2949145"/>
            <a:ext cx="3228241" cy="307328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89686" y="6023543"/>
            <a:ext cx="959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(a) Original image                   (b) Eye tracking locations         (c) Ground truth memorability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1" t="5241" r="25143" b="10747"/>
          <a:stretch/>
        </p:blipFill>
        <p:spPr>
          <a:xfrm>
            <a:off x="3751083" y="2949145"/>
            <a:ext cx="3231649" cy="30668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2" t="6398" r="19792" b="12794"/>
          <a:stretch/>
        </p:blipFill>
        <p:spPr>
          <a:xfrm>
            <a:off x="3751083" y="460794"/>
            <a:ext cx="3231649" cy="242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05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Rachit Dubey</dc:creator>
  <cp:lastModifiedBy>Rachit Dubey</cp:lastModifiedBy>
  <cp:revision>2</cp:revision>
  <dcterms:created xsi:type="dcterms:W3CDTF">2015-04-21T03:18:37Z</dcterms:created>
  <dcterms:modified xsi:type="dcterms:W3CDTF">2015-04-21T03:35:10Z</dcterms:modified>
</cp:coreProperties>
</file>