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1762" y="4202113"/>
            <a:ext cx="8791575" cy="1655762"/>
          </a:xfrm>
        </p:spPr>
        <p:txBody>
          <a:bodyPr/>
          <a:lstStyle/>
          <a:p>
            <a:r>
              <a:rPr lang="en-US" dirty="0"/>
              <a:t>Emily Hardy (M.A., Humanities)</a:t>
            </a:r>
          </a:p>
          <a:p>
            <a:r>
              <a:rPr lang="en-US" dirty="0" err="1"/>
              <a:t>Olaoluwa</a:t>
            </a:r>
            <a:r>
              <a:rPr lang="en-US" dirty="0"/>
              <a:t> </a:t>
            </a:r>
            <a:r>
              <a:rPr lang="en-US" dirty="0" err="1"/>
              <a:t>Komolafe</a:t>
            </a:r>
            <a:r>
              <a:rPr lang="en-US" dirty="0"/>
              <a:t> (M.S., Computer Science)</a:t>
            </a:r>
          </a:p>
          <a:p>
            <a:r>
              <a:rPr lang="en-US" dirty="0" err="1"/>
              <a:t>Minghua</a:t>
            </a:r>
            <a:r>
              <a:rPr lang="en-US" dirty="0"/>
              <a:t> Liu (M.S., Computer Science) 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143125" y="500248"/>
            <a:ext cx="98488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Noticing Word Variance And Frequency Distributions In Reporting the Dakota Access Pipeline Controversy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x-non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altLang="x-none" sz="2400" cap="none" dirty="0">
                <a:latin typeface="Arial" charset="0"/>
              </a:rPr>
              <a:t/>
            </a:r>
            <a:br>
              <a:rPr lang="en-US" altLang="x-none" sz="2400" cap="none" dirty="0">
                <a:latin typeface="Arial" charset="0"/>
              </a:rPr>
            </a:br>
            <a:r>
              <a:rPr kumimoji="0" lang="x-none" altLang="x-non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How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Language Effects Current and Future Readers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x-non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x-none" altLang="x-non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Creating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Effective Visualization Tools for Distant Reading and Learning</a:t>
            </a:r>
          </a:p>
        </p:txBody>
      </p:sp>
    </p:spTree>
    <p:extLst>
      <p:ext uri="{BB962C8B-B14F-4D97-AF65-F5344CB8AC3E}">
        <p14:creationId xmlns:p14="http://schemas.microsoft.com/office/powerpoint/2010/main" val="52169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wanted to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if there are common words and phrases that vary between news sources</a:t>
            </a:r>
          </a:p>
          <a:p>
            <a:r>
              <a:rPr lang="en-US" dirty="0" smtClean="0"/>
              <a:t>Try to find variances between frequently-used words and the media outlets they come from </a:t>
            </a:r>
          </a:p>
          <a:p>
            <a:r>
              <a:rPr lang="en-US" dirty="0" smtClean="0"/>
              <a:t>Analyze variances, if any, to see if they relate to political ideological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8820"/>
          </a:xfrm>
        </p:spPr>
        <p:txBody>
          <a:bodyPr/>
          <a:lstStyle/>
          <a:p>
            <a:r>
              <a:rPr lang="en-US" dirty="0" smtClean="0"/>
              <a:t>General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articles regarding DAPL </a:t>
            </a:r>
          </a:p>
          <a:p>
            <a:r>
              <a:rPr lang="en-US" dirty="0" smtClean="0"/>
              <a:t>Create spreadsheets of the articles</a:t>
            </a:r>
          </a:p>
          <a:p>
            <a:r>
              <a:rPr lang="en-US" dirty="0" smtClean="0"/>
              <a:t>Use Python programming language to parse the articles for most used words and phrases</a:t>
            </a:r>
          </a:p>
          <a:p>
            <a:r>
              <a:rPr lang="en-US" dirty="0" smtClean="0"/>
              <a:t>Create word cloud visualizations for different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links into Python list</a:t>
            </a:r>
          </a:p>
          <a:p>
            <a:r>
              <a:rPr lang="en-US" dirty="0" smtClean="0"/>
              <a:t>Read web page source code–different sites required different methods</a:t>
            </a:r>
          </a:p>
          <a:p>
            <a:r>
              <a:rPr lang="en-US" dirty="0" smtClean="0"/>
              <a:t>Tokenized word stems &amp; eliminate stop words</a:t>
            </a:r>
          </a:p>
          <a:p>
            <a:r>
              <a:rPr lang="en-US" dirty="0" smtClean="0"/>
              <a:t>Word cloud visualization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7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700088"/>
            <a:ext cx="10387012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require paid subscriptions to several sources</a:t>
            </a:r>
          </a:p>
          <a:p>
            <a:r>
              <a:rPr lang="en-US" dirty="0" smtClean="0"/>
              <a:t>Potential to expand the project to include local/community news sources instead of only national news media</a:t>
            </a:r>
          </a:p>
          <a:p>
            <a:r>
              <a:rPr lang="en-US" dirty="0" smtClean="0"/>
              <a:t>Would require the services of a web developer and Python experts who can create </a:t>
            </a:r>
            <a:r>
              <a:rPr lang="en-US" smtClean="0"/>
              <a:t>OS-independent applications to read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1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</TotalTime>
  <Words>185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Tw Cen MT</vt:lpstr>
      <vt:lpstr>Arial</vt:lpstr>
      <vt:lpstr>Circuit</vt:lpstr>
      <vt:lpstr>Noticing Word Variance And Frequency Distributions In Reporting the Dakota Access Pipeline Controversy   How Language Effects Current and Future Readers   Creating Effective Visualization Tools for Distant Reading and Learning</vt:lpstr>
      <vt:lpstr>What we wanted to find</vt:lpstr>
      <vt:lpstr>General Process</vt:lpstr>
      <vt:lpstr>Technical Aspects</vt:lpstr>
      <vt:lpstr>PowerPoint Presentation</vt:lpstr>
      <vt:lpstr>Future Research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Noticing Word Variance And Frequency Distributions In Reporting the Dakota Access Pipeline Controversy   How Language Effects Current and Future Readers   Creating Effective Visualization Tools for Distant Reading and Learning</dc:title>
  <dc:creator>Hardy Emily Elizabeth</dc:creator>
  <cp:lastModifiedBy>Hardy Emily Elizabeth</cp:lastModifiedBy>
  <cp:revision>3</cp:revision>
  <dcterms:created xsi:type="dcterms:W3CDTF">2017-05-08T22:00:42Z</dcterms:created>
  <dcterms:modified xsi:type="dcterms:W3CDTF">2017-05-08T22:29:32Z</dcterms:modified>
</cp:coreProperties>
</file>