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9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1820"/>
            <a:ext cx="8825658" cy="6286679"/>
          </a:xfrm>
        </p:spPr>
        <p:txBody>
          <a:bodyPr/>
          <a:lstStyle/>
          <a:p>
            <a:pPr algn="ctr"/>
            <a:r>
              <a:rPr lang="en-US" sz="5400" dirty="0" smtClean="0"/>
              <a:t>Mid-Term </a:t>
            </a:r>
            <a:r>
              <a:rPr lang="en-US" sz="5400" dirty="0"/>
              <a:t>Project </a:t>
            </a:r>
            <a:r>
              <a:rPr lang="en-US" sz="5400" dirty="0" smtClean="0"/>
              <a:t>Status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/>
              <a:t>LIQUID</a:t>
            </a:r>
            <a:r>
              <a:rPr lang="en-US" sz="3200" dirty="0"/>
              <a:t>: 2-D FLUID DYNAMIC </a:t>
            </a:r>
            <a:r>
              <a:rPr lang="en-US" sz="3200" dirty="0" smtClean="0"/>
              <a:t>SIMULATOR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5129" y="4623515"/>
            <a:ext cx="8715483" cy="1702129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6200" b="1" dirty="0"/>
              <a:t>TEAM PRYMM</a:t>
            </a:r>
          </a:p>
          <a:p>
            <a:pPr algn="ctr"/>
            <a:r>
              <a:rPr lang="en-US" sz="6200" dirty="0"/>
              <a:t>Pavan Kumar Gade, Radhika Panchal, Yashraj Sinha, Minghua Liu and Manoj Mathe</a:t>
            </a:r>
          </a:p>
          <a:p>
            <a:pPr algn="ctr"/>
            <a:r>
              <a:rPr lang="en-US" sz="6200" dirty="0"/>
              <a:t> 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6602"/>
            <a:ext cx="12192000" cy="55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</a:t>
            </a:r>
            <a:r>
              <a:rPr lang="en-US" dirty="0" smtClean="0"/>
              <a:t>of each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53598"/>
              </p:ext>
            </p:extLst>
          </p:nvPr>
        </p:nvGraphicFramePr>
        <p:xfrm>
          <a:off x="1103310" y="1853248"/>
          <a:ext cx="8756306" cy="393795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78153"/>
                <a:gridCol w="4378153"/>
              </a:tblGrid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 Completion</a:t>
                      </a:r>
                      <a:endParaRPr lang="en-US" dirty="0"/>
                    </a:p>
                  </a:txBody>
                  <a:tcPr/>
                </a:tc>
              </a:tr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Subsystem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Input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 Update 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Rendering Engine 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889215">
                <a:tc>
                  <a:txBody>
                    <a:bodyPr/>
                    <a:lstStyle/>
                    <a:p>
                      <a:r>
                        <a:rPr lang="en-US" dirty="0" smtClean="0"/>
                        <a:t>Log Retrieval subsystem and Logging 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08123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of project 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888"/>
            <a:ext cx="8946541" cy="5344732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User Interface subsystem </a:t>
            </a:r>
            <a:endParaRPr lang="en-US" dirty="0"/>
          </a:p>
          <a:p>
            <a:pPr lvl="2"/>
            <a:r>
              <a:rPr lang="en-US" dirty="0" smtClean="0"/>
              <a:t>GUI </a:t>
            </a:r>
            <a:r>
              <a:rPr lang="en-US" dirty="0"/>
              <a:t>design  : 90 %</a:t>
            </a:r>
          </a:p>
          <a:p>
            <a:pPr lvl="2"/>
            <a:r>
              <a:rPr lang="en-US" dirty="0" smtClean="0"/>
              <a:t>Configuration Settings: 90%</a:t>
            </a:r>
            <a:endParaRPr lang="en-US" dirty="0"/>
          </a:p>
          <a:p>
            <a:r>
              <a:rPr lang="en-US" dirty="0" smtClean="0"/>
              <a:t>Rendering Engine subsystem </a:t>
            </a:r>
            <a:endParaRPr lang="en-US" dirty="0"/>
          </a:p>
          <a:p>
            <a:pPr lvl="2"/>
            <a:r>
              <a:rPr lang="en-US" dirty="0"/>
              <a:t>Calculation of fluid Particles  : 50%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Pipe settings and  </a:t>
            </a:r>
            <a:r>
              <a:rPr lang="en-US" dirty="0"/>
              <a:t>Initial force  influence : 20</a:t>
            </a:r>
            <a:r>
              <a:rPr lang="en-US" dirty="0" smtClean="0"/>
              <a:t>%</a:t>
            </a:r>
          </a:p>
          <a:p>
            <a:r>
              <a:rPr lang="en-US" dirty="0" smtClean="0"/>
              <a:t>Log subsystem</a:t>
            </a:r>
            <a:endParaRPr lang="en-US" dirty="0"/>
          </a:p>
          <a:p>
            <a:pPr lvl="2"/>
            <a:r>
              <a:rPr lang="en-US" dirty="0"/>
              <a:t>Write log  : 10%  - GUI for writing log implemented</a:t>
            </a:r>
          </a:p>
          <a:p>
            <a:pPr lvl="2"/>
            <a:r>
              <a:rPr lang="en-US" dirty="0"/>
              <a:t>Retrieve log : 10% -  GUI for retrieve log </a:t>
            </a:r>
            <a:r>
              <a:rPr lang="en-US" dirty="0" smtClean="0"/>
              <a:t>implemented</a:t>
            </a:r>
            <a:endParaRPr lang="en-US" dirty="0"/>
          </a:p>
          <a:p>
            <a:r>
              <a:rPr lang="en-US" dirty="0"/>
              <a:t>Maintenance </a:t>
            </a:r>
          </a:p>
          <a:p>
            <a:pPr lvl="2"/>
            <a:r>
              <a:rPr lang="en-US" dirty="0" smtClean="0"/>
              <a:t>Log </a:t>
            </a:r>
            <a:r>
              <a:rPr lang="en-US" dirty="0"/>
              <a:t>size </a:t>
            </a:r>
            <a:r>
              <a:rPr lang="en-US" dirty="0" smtClean="0"/>
              <a:t>monitoring </a:t>
            </a:r>
            <a:r>
              <a:rPr lang="en-US" dirty="0"/>
              <a:t>: 0%</a:t>
            </a:r>
          </a:p>
          <a:p>
            <a:r>
              <a:rPr lang="en-US" dirty="0"/>
              <a:t>Installable Feature </a:t>
            </a:r>
          </a:p>
          <a:p>
            <a:pPr lvl="2"/>
            <a:r>
              <a:rPr lang="en-US" dirty="0"/>
              <a:t>Make </a:t>
            </a:r>
            <a:r>
              <a:rPr lang="en-US" dirty="0" smtClean="0"/>
              <a:t>application </a:t>
            </a:r>
            <a:r>
              <a:rPr lang="en-US" dirty="0"/>
              <a:t>installable on </a:t>
            </a:r>
            <a:r>
              <a:rPr lang="en-US" dirty="0" smtClean="0"/>
              <a:t>MS Windows </a:t>
            </a:r>
            <a:r>
              <a:rPr lang="en-US" dirty="0"/>
              <a:t>platform : 0%</a:t>
            </a:r>
          </a:p>
          <a:p>
            <a:r>
              <a:rPr lang="en-US" dirty="0"/>
              <a:t>Documentation </a:t>
            </a:r>
          </a:p>
          <a:p>
            <a:pPr lvl="2"/>
            <a:r>
              <a:rPr lang="en-US" dirty="0"/>
              <a:t>User </a:t>
            </a:r>
            <a:r>
              <a:rPr lang="en-US" dirty="0" smtClean="0"/>
              <a:t>Manual,</a:t>
            </a:r>
            <a:r>
              <a:rPr lang="en-US" dirty="0"/>
              <a:t> Programmer </a:t>
            </a:r>
            <a:r>
              <a:rPr lang="en-US" dirty="0" smtClean="0"/>
              <a:t>guide </a:t>
            </a:r>
            <a:r>
              <a:rPr lang="en-US" dirty="0"/>
              <a:t>: 0</a:t>
            </a:r>
            <a:r>
              <a:rPr lang="en-US" dirty="0" smtClean="0"/>
              <a:t>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Scheduling area of concern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Technical </a:t>
            </a:r>
            <a:r>
              <a:rPr lang="en-US" sz="2400" dirty="0"/>
              <a:t>areas of </a:t>
            </a:r>
            <a:r>
              <a:rPr lang="en-US" sz="2400" dirty="0" smtClean="0"/>
              <a:t>concern</a:t>
            </a:r>
          </a:p>
          <a:p>
            <a:pPr marL="0" indent="0">
              <a:buNone/>
            </a:pPr>
            <a:r>
              <a:rPr lang="en-US" dirty="0" smtClean="0"/>
              <a:t> None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Scheduling areas of </a:t>
            </a:r>
            <a:r>
              <a:rPr lang="en-US" sz="2400" dirty="0"/>
              <a:t>concern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time implementation with correct </a:t>
            </a:r>
            <a:r>
              <a:rPr lang="en-US" dirty="0" smtClean="0"/>
              <a:t>calculations </a:t>
            </a:r>
            <a:r>
              <a:rPr lang="en-US" dirty="0"/>
              <a:t>to simulate flow of fluid from all four directions.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Remaining Task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887"/>
            <a:ext cx="8946541" cy="49605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Interface  -  Add flow meter </a:t>
            </a:r>
          </a:p>
          <a:p>
            <a:pPr marL="0" indent="0">
              <a:buNone/>
            </a:pPr>
            <a:r>
              <a:rPr lang="en-US" dirty="0" smtClean="0"/>
              <a:t>       (Radhika Panchal :17</a:t>
            </a:r>
            <a:r>
              <a:rPr lang="en-US" baseline="30000" dirty="0" smtClean="0"/>
              <a:t>th</a:t>
            </a:r>
            <a:r>
              <a:rPr lang="en-US" dirty="0" smtClean="0"/>
              <a:t> to 25</a:t>
            </a:r>
            <a:r>
              <a:rPr lang="en-US" baseline="30000" dirty="0" smtClean="0"/>
              <a:t>th</a:t>
            </a:r>
            <a:r>
              <a:rPr lang="en-US" dirty="0" smtClean="0"/>
              <a:t> November 2015)</a:t>
            </a:r>
          </a:p>
          <a:p>
            <a:r>
              <a:rPr lang="en-US" dirty="0" smtClean="0"/>
              <a:t>Log  - Write break point , flow meter  and configuration in </a:t>
            </a:r>
            <a:r>
              <a:rPr lang="en-US" dirty="0"/>
              <a:t>log file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(Pavan </a:t>
            </a:r>
            <a:r>
              <a:rPr lang="en-US" dirty="0"/>
              <a:t>Kumar </a:t>
            </a:r>
            <a:r>
              <a:rPr lang="en-US" dirty="0" smtClean="0"/>
              <a:t>Gade and </a:t>
            </a:r>
            <a:r>
              <a:rPr lang="en-US" dirty="0"/>
              <a:t>Manoj </a:t>
            </a:r>
            <a:r>
              <a:rPr lang="en-US" dirty="0" smtClean="0"/>
              <a:t>Mathe: 17</a:t>
            </a:r>
            <a:r>
              <a:rPr lang="en-US" baseline="30000" dirty="0" smtClean="0"/>
              <a:t>th</a:t>
            </a:r>
            <a:r>
              <a:rPr lang="en-US" dirty="0" smtClean="0"/>
              <a:t> to 29</a:t>
            </a:r>
            <a:r>
              <a:rPr lang="en-US" baseline="30000" dirty="0" smtClean="0"/>
              <a:t>th</a:t>
            </a:r>
            <a:r>
              <a:rPr lang="en-US" dirty="0" smtClean="0"/>
              <a:t> November 2015)</a:t>
            </a:r>
            <a:endParaRPr lang="en-US" dirty="0"/>
          </a:p>
          <a:p>
            <a:r>
              <a:rPr lang="en-US" dirty="0" smtClean="0"/>
              <a:t>Log -  Retrieve log file and perform configuration settings accordingly</a:t>
            </a:r>
          </a:p>
          <a:p>
            <a:pPr marL="0" indent="0">
              <a:buNone/>
            </a:pPr>
            <a:r>
              <a:rPr lang="en-US" dirty="0" smtClean="0"/>
              <a:t>       (Pavan </a:t>
            </a:r>
            <a:r>
              <a:rPr lang="en-US" dirty="0"/>
              <a:t>Kumar Gade and Manoj </a:t>
            </a:r>
            <a:r>
              <a:rPr lang="en-US" dirty="0" smtClean="0"/>
              <a:t>Mathe:</a:t>
            </a:r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to 29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November 2015)</a:t>
            </a:r>
            <a:endParaRPr lang="en-US" dirty="0"/>
          </a:p>
          <a:p>
            <a:r>
              <a:rPr lang="en-US" dirty="0" smtClean="0"/>
              <a:t>Maintenance – Tracking size of log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 smtClean="0"/>
              <a:t>       (Minghua </a:t>
            </a:r>
            <a:r>
              <a:rPr lang="en-US" dirty="0"/>
              <a:t>Liu </a:t>
            </a:r>
            <a:r>
              <a:rPr lang="en-US" dirty="0" smtClean="0"/>
              <a:t>: 03</a:t>
            </a:r>
            <a:r>
              <a:rPr lang="en-US" baseline="30000" dirty="0" smtClean="0"/>
              <a:t>rd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December 2015)</a:t>
            </a:r>
            <a:endParaRPr lang="en-US" dirty="0"/>
          </a:p>
          <a:p>
            <a:r>
              <a:rPr lang="en-US" dirty="0" smtClean="0"/>
              <a:t>Rendering  -  Fluid flow from all directions of container and impact of adding pipe at entry and exit path</a:t>
            </a:r>
          </a:p>
          <a:p>
            <a:pPr marL="0" indent="0">
              <a:buNone/>
            </a:pPr>
            <a:r>
              <a:rPr lang="en-US" dirty="0" smtClean="0"/>
              <a:t>       (Yashraj Sinha : </a:t>
            </a:r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to 29</a:t>
            </a:r>
            <a:r>
              <a:rPr lang="en-US" baseline="30000" dirty="0"/>
              <a:t>th</a:t>
            </a:r>
            <a:r>
              <a:rPr lang="en-US" dirty="0"/>
              <a:t> November 2015)</a:t>
            </a:r>
          </a:p>
          <a:p>
            <a:r>
              <a:rPr lang="en-US" dirty="0" smtClean="0"/>
              <a:t>Installable </a:t>
            </a:r>
            <a:r>
              <a:rPr lang="en-US" dirty="0"/>
              <a:t>feature  </a:t>
            </a:r>
            <a:r>
              <a:rPr lang="en-US" dirty="0" smtClean="0"/>
              <a:t>: Make the application installable on MS Windows.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(Minghua Liu :  05</a:t>
            </a:r>
            <a:r>
              <a:rPr lang="en-US" baseline="30000" dirty="0" smtClean="0"/>
              <a:t>th</a:t>
            </a:r>
            <a:r>
              <a:rPr lang="en-US" dirty="0" smtClean="0"/>
              <a:t> to 09</a:t>
            </a:r>
            <a:r>
              <a:rPr lang="en-US" baseline="30000" dirty="0" smtClean="0"/>
              <a:t>th</a:t>
            </a:r>
            <a:r>
              <a:rPr lang="en-US" dirty="0" smtClean="0"/>
              <a:t> December 2015)</a:t>
            </a:r>
          </a:p>
          <a:p>
            <a:r>
              <a:rPr lang="en-US" dirty="0" smtClean="0"/>
              <a:t>Documentation – Preparation of User guide, Installation guide and Programmer guide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(Team PRYMM from 11</a:t>
            </a:r>
            <a:r>
              <a:rPr lang="en-US" baseline="30000" dirty="0" smtClean="0"/>
              <a:t>th</a:t>
            </a:r>
            <a:r>
              <a:rPr lang="en-US" dirty="0" smtClean="0"/>
              <a:t> to 13</a:t>
            </a:r>
            <a:r>
              <a:rPr lang="en-US" baseline="30000" dirty="0" smtClean="0"/>
              <a:t>th</a:t>
            </a:r>
            <a:r>
              <a:rPr lang="en-US" dirty="0" smtClean="0"/>
              <a:t> December 2015)</a:t>
            </a:r>
          </a:p>
          <a:p>
            <a:r>
              <a:rPr lang="en-US" dirty="0" smtClean="0"/>
              <a:t>Integration and System Test  : After every feature integration and before major milestones.</a:t>
            </a:r>
          </a:p>
          <a:p>
            <a:pPr marL="0" indent="0">
              <a:buNone/>
            </a:pPr>
            <a:r>
              <a:rPr lang="en-US" dirty="0" smtClean="0"/>
              <a:t>       (Yashraj Sinha and  </a:t>
            </a:r>
            <a:r>
              <a:rPr lang="en-US"/>
              <a:t>Minghua </a:t>
            </a:r>
            <a:r>
              <a:rPr lang="en-US" smtClean="0"/>
              <a:t>Liu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6" y="965915"/>
            <a:ext cx="8825657" cy="3811465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361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Mid-Term Project Status  LIQUID: 2-D FLUID DYNAMIC SIMULATOR      </vt:lpstr>
      <vt:lpstr>Architecture Diagram</vt:lpstr>
      <vt:lpstr>Current Status of each component</vt:lpstr>
      <vt:lpstr>Current status of project task </vt:lpstr>
      <vt:lpstr>Technical and Scheduling area of concern </vt:lpstr>
      <vt:lpstr>Remaining Task Schedule</vt:lpstr>
      <vt:lpstr>       Thank You   </vt:lpstr>
    </vt:vector>
  </TitlesOfParts>
  <Company>Hood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LIQUID: 2-D FLUID DYNAMIC SIMULATOR</dc:title>
  <dc:creator>Panchal Radhika</dc:creator>
  <cp:lastModifiedBy>Nawraj Sinha</cp:lastModifiedBy>
  <cp:revision>22</cp:revision>
  <dcterms:created xsi:type="dcterms:W3CDTF">2015-11-17T18:49:10Z</dcterms:created>
  <dcterms:modified xsi:type="dcterms:W3CDTF">2015-11-17T23:05:27Z</dcterms:modified>
</cp:coreProperties>
</file>