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98" r:id="rId4"/>
    <p:sldId id="299" r:id="rId5"/>
    <p:sldId id="272" r:id="rId6"/>
    <p:sldId id="270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4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2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0D95AF-97A7-499E-A516-0490974DE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9CA7A50-BDD4-4DEC-AF24-2D06EF96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F90B57D-6A01-425A-B669-A64BDDF9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F34A89-98DC-4476-A1B3-50C9DF9B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8DAE2B-FBBF-49F8-AED0-707CF5B4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4A6E80-0230-4D48-A5F9-33175B86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3EC05D4-032C-43C7-AC9F-A2AE09D9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FE22D8-3C90-48A5-8C22-ABF006C3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6031874-2C7E-4276-8156-8042FC0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6F1EBC-52C6-4C74-8594-3A37AFA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2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352BFF9-E495-4ADA-B60C-E121BB499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F3CE26-A656-4E12-9598-9806FE7F9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908407-CC74-474A-9CE6-75035951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A84AD7-4AE6-4D78-B91A-B74B081F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44573C-80A4-4D2C-B5E4-F3DB5D48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8F1964-129B-4BBF-B495-30653B48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4D9178-F6C3-473F-9353-88B69CA3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51D15A-8EA0-4F1C-9B7B-844343E1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24C655-C281-4753-B248-83B7190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066998-C518-40F2-9381-7D5418A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83681-8E5E-474B-8449-9F3E266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63463B-1DD6-4F57-873B-C329AB32A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326802-EB5E-4421-82C9-20594D66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9F4EA7-DE69-4F26-8202-48DE86A6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C0B134-BBA9-4F58-8847-384050F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7045F7-FF79-4A29-B9C9-A01853D3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015A6E-AB44-421A-8DE9-E68F90062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460644D-AF50-47DC-B92F-D691F24BD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C57F61-C114-4AB2-A6CF-738C432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2E2F9E-13F1-4599-B696-4E129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2D0EAA-E102-4DBA-9534-05BBB8C8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A33912-DFDC-434E-870A-16BEF9BC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ED805E-4735-4B69-8D81-4ED56216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2E0208-3A8A-481E-81E6-352BBF84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BE6BBFA-4B5E-4EB1-B8F2-D76088FFA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3540AF-84C7-4839-8A35-A8224942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F7F165-7E36-47B1-AF38-DB251AB6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CFC46E1-FDC2-4A90-925D-51C194B5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F495018-FA3A-484A-BB5F-1E177D51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5C0D21-E241-4DFE-888B-9CD38687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054FAEB-B499-4C46-A057-D823649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8200FE-854B-4DCB-9DC8-26C067E9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39D4B7F-CEC2-4CCA-9CD0-C7A97406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42B8E4B-E8A4-446B-BBD2-4C200933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AA2D251-4BBB-4611-982A-25D9F2FF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B6C922C-ED8B-47F2-9558-44C3B3E1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BAAD0C-3AD2-4ECE-89F7-5777B6B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8CDC6F-FF7F-4D2E-99E3-A6BEC9D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7CDC96F-6154-4149-8340-85BED332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A685885-A8AE-4B7F-9E25-8F2468B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02A5BA-AC19-4934-8ED6-A41DE306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5EA19E-D768-4FAD-A61E-C872882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F6670D-2C5A-4A5A-8B68-3DFE87FF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BBDE5C0-1B84-4DAA-8BB3-71CDC26F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2A8562-9280-48D0-920C-09F181A56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BFA73D5-E3F4-4673-83ED-BE884F23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3136A3-18EE-4695-8D1A-B17B3E81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BDFA49-917C-476A-9350-4CC6421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F7B301A-3BCD-4B51-85AE-60DA5930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3FC0852-6711-42B8-B2D5-DB0FD010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1C6DF6-9265-4ACB-95D8-C2B368E65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A3AE-CEB5-4D63-8C4E-0A0F41805711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5C077E-EC26-4869-BAD9-AE69516BF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88DDDA6-DFD4-4AAE-8A35-ABCFC7FE1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AAD2-D12F-40A1-A8E8-3986E88A2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8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5DF6DF-5674-4CF0-8560-B74D60B3F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Planet imagery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52D33D-F581-479E-A890-CEE3F50D2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7, 2019</a:t>
            </a:r>
          </a:p>
        </p:txBody>
      </p:sp>
    </p:spTree>
    <p:extLst>
      <p:ext uri="{BB962C8B-B14F-4D97-AF65-F5344CB8AC3E}">
        <p14:creationId xmlns:p14="http://schemas.microsoft.com/office/powerpoint/2010/main" val="34535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2110" y="2599765"/>
            <a:ext cx="553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Planet Imagery for land cover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8827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C7D8DAE-46E0-423B-A4C1-54DC12891A80}"/>
              </a:ext>
            </a:extLst>
          </p:cNvPr>
          <p:cNvSpPr/>
          <p:nvPr/>
        </p:nvSpPr>
        <p:spPr>
          <a:xfrm>
            <a:off x="745523" y="1319243"/>
            <a:ext cx="110222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 of Planet images: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timing information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high temporal resolution, more common in recent years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Validate SC vs DC soy (for places known to be soy)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Especially in </a:t>
            </a:r>
            <a:r>
              <a:rPr lang="en-US" dirty="0" err="1"/>
              <a:t>Matopiba</a:t>
            </a:r>
            <a:r>
              <a:rPr lang="en-US" dirty="0"/>
              <a:t> and central Brazil, which don’t have much ground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Validate soy vs </a:t>
            </a:r>
            <a:r>
              <a:rPr lang="en-US" dirty="0" err="1">
                <a:solidFill>
                  <a:srgbClr val="FF0000"/>
                </a:solidFill>
              </a:rPr>
              <a:t>nonsoy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agri</a:t>
            </a:r>
            <a:r>
              <a:rPr lang="en-US" dirty="0">
                <a:solidFill>
                  <a:srgbClr val="FF0000"/>
                </a:solidFill>
              </a:rPr>
              <a:t> (?)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If need to create training data for this from Planet, need calibrated images from a consistent set of satellites, need to calibrate with Sentinel 2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Planet images (from </a:t>
            </a:r>
            <a:r>
              <a:rPr lang="en-US" dirty="0" err="1"/>
              <a:t>RapidEye</a:t>
            </a:r>
            <a:r>
              <a:rPr lang="en-US" dirty="0"/>
              <a:t> and </a:t>
            </a:r>
            <a:r>
              <a:rPr lang="en-US" dirty="0" err="1"/>
              <a:t>PlanetScope</a:t>
            </a:r>
            <a:r>
              <a:rPr lang="en-US" dirty="0"/>
              <a:t>) are geolocated and corrected for terrain distortion but still top of atmosphere!</a:t>
            </a:r>
          </a:p>
        </p:txBody>
      </p:sp>
    </p:spTree>
    <p:extLst>
      <p:ext uri="{BB962C8B-B14F-4D97-AF65-F5344CB8AC3E}">
        <p14:creationId xmlns:p14="http://schemas.microsoft.com/office/powerpoint/2010/main" val="209405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4120B54-FA71-46C9-875E-26DD2F501765}"/>
              </a:ext>
            </a:extLst>
          </p:cNvPr>
          <p:cNvSpPr/>
          <p:nvPr/>
        </p:nvSpPr>
        <p:spPr>
          <a:xfrm>
            <a:off x="209192" y="220205"/>
            <a:ext cx="11022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Planet’s Python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2353" y="2390588"/>
            <a:ext cx="772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7760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549" y="597647"/>
            <a:ext cx="10497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Connect Planet to </a:t>
            </a:r>
            <a:r>
              <a:rPr lang="en-US" dirty="0" smtClean="0"/>
              <a:t>GEE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Under OBIA script in GEE training, for object based image analysis, see if can automatically get me </a:t>
            </a:r>
            <a:r>
              <a:rPr lang="en-US" smtClean="0"/>
              <a:t>individual fields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For classification Jake’s way: combine all years’ data to train one giant classifier instead of training and classifying for specific years’ data? (that way can use one year’s training points to classify another year)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Produce validation dataset out of this month’s image downloads) (SC vs DC; planting and harvest date)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Code clicking through images and visually classifying planting and harvest date, SC vs DC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new Planet imagery locations in Mato Grosso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Dense area of soy training 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0149" y="43289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Colab</a:t>
            </a:r>
            <a:r>
              <a:rPr lang="en-US" dirty="0"/>
              <a:t>: best way to use Python API with GEE (</a:t>
            </a:r>
            <a:r>
              <a:rPr lang="en-US" dirty="0" err="1"/>
              <a:t>ipython</a:t>
            </a:r>
            <a:r>
              <a:rPr lang="en-US" dirty="0"/>
              <a:t> notebook server)</a:t>
            </a:r>
          </a:p>
          <a:p>
            <a:r>
              <a:rPr lang="en-US" dirty="0"/>
              <a:t>Do pip install </a:t>
            </a:r>
            <a:r>
              <a:rPr lang="en-US" dirty="0" err="1"/>
              <a:t>earthengine-api</a:t>
            </a:r>
            <a:r>
              <a:rPr lang="en-US" dirty="0"/>
              <a:t> in </a:t>
            </a:r>
            <a:r>
              <a:rPr lang="en-US" dirty="0" err="1"/>
              <a:t>colab</a:t>
            </a:r>
            <a:r>
              <a:rPr lang="en-US" dirty="0"/>
              <a:t> to get virtual machine</a:t>
            </a:r>
          </a:p>
          <a:p>
            <a:r>
              <a:rPr lang="en-US" dirty="0"/>
              <a:t>Import </a:t>
            </a:r>
            <a:r>
              <a:rPr lang="en-US" dirty="0" err="1"/>
              <a:t>ee</a:t>
            </a:r>
            <a:endParaRPr lang="en-US" dirty="0"/>
          </a:p>
          <a:p>
            <a:r>
              <a:rPr lang="en-US" dirty="0" err="1"/>
              <a:t>ee.Initialize</a:t>
            </a:r>
            <a:r>
              <a:rPr lang="en-US" dirty="0"/>
              <a:t>()</a:t>
            </a:r>
          </a:p>
          <a:p>
            <a:r>
              <a:rPr lang="en-US" dirty="0" err="1"/>
              <a:t>ee.batch.Task.list</a:t>
            </a:r>
            <a:r>
              <a:rPr lang="en-US" dirty="0"/>
              <a:t>() – proves can use earth engine</a:t>
            </a:r>
          </a:p>
          <a:p>
            <a:r>
              <a:rPr lang="en-US" dirty="0"/>
              <a:t>Docs: </a:t>
            </a:r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earthengine-api</a:t>
            </a:r>
            <a:r>
              <a:rPr lang="en-US" dirty="0"/>
              <a:t> -&gt; python -&gt; examples -&gt; </a:t>
            </a:r>
            <a:r>
              <a:rPr lang="en-US" dirty="0" err="1"/>
              <a:t>ipynb</a:t>
            </a:r>
            <a:r>
              <a:rPr lang="en-US" dirty="0"/>
              <a:t> -&gt; example stuff</a:t>
            </a:r>
          </a:p>
        </p:txBody>
      </p:sp>
    </p:spTree>
    <p:extLst>
      <p:ext uri="{BB962C8B-B14F-4D97-AF65-F5344CB8AC3E}">
        <p14:creationId xmlns:p14="http://schemas.microsoft.com/office/powerpoint/2010/main" val="129369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059" y="597647"/>
            <a:ext cx="11003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Questions for Iryna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pivot classification given the challenges of Brazil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Calibration of Planet Scope and Rapid Eye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detection of single vs double cropped soy; of planting and harvest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Ways to discern soy from other </a:t>
            </a:r>
            <a:r>
              <a:rPr lang="en-US" dirty="0" err="1"/>
              <a:t>agri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8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332</Words>
  <Application>Microsoft Macintosh PowerPoint</Application>
  <PresentationFormat>Custom</PresentationFormat>
  <Paragraphs>34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Planet imagery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cover map</dc:title>
  <dc:creator>MsMonkey</dc:creator>
  <cp:lastModifiedBy>Ming Zhang</cp:lastModifiedBy>
  <cp:revision>190</cp:revision>
  <dcterms:created xsi:type="dcterms:W3CDTF">2019-01-21T19:25:17Z</dcterms:created>
  <dcterms:modified xsi:type="dcterms:W3CDTF">2019-02-02T00:30:29Z</dcterms:modified>
</cp:coreProperties>
</file>