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D95AF-97A7-499E-A516-0490974DE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CA7A50-BDD4-4DEC-AF24-2D06EF96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90B57D-6A01-425A-B669-A64BDDF9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F34A89-98DC-4476-A1B3-50C9DF9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DAE2B-FBBF-49F8-AED0-707CF5B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A6E80-0230-4D48-A5F9-33175B86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EC05D4-032C-43C7-AC9F-A2AE09D9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FE22D8-3C90-48A5-8C22-ABF006C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031874-2C7E-4276-8156-8042FC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F1EBC-52C6-4C74-8594-3A37AFA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352BFF9-E495-4ADA-B60C-E121BB49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F3CE26-A656-4E12-9598-9806FE7F9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908407-CC74-474A-9CE6-75035951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A84AD7-4AE6-4D78-B91A-B74B081F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44573C-80A4-4D2C-B5E4-F3DB5D48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F1964-129B-4BBF-B495-30653B48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D9178-F6C3-473F-9353-88B69CA3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51D15A-8EA0-4F1C-9B7B-844343E1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4C655-C281-4753-B248-83B71904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066998-C518-40F2-9381-7D5418A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83681-8E5E-474B-8449-9F3E266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63463B-1DD6-4F57-873B-C329AB32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326802-EB5E-4421-82C9-20594D66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F4EA7-DE69-4F26-8202-48DE86A6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C0B134-BBA9-4F58-8847-384050F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045F7-FF79-4A29-B9C9-A01853D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015A6E-AB44-421A-8DE9-E68F9006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60644D-AF50-47DC-B92F-D691F24B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C57F61-C114-4AB2-A6CF-738C432B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2E2F9E-13F1-4599-B696-4E12982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D0EAA-E102-4DBA-9534-05BBB8C8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33912-DFDC-434E-870A-16BEF9BC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ED805E-4735-4B69-8D81-4ED56216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2E0208-3A8A-481E-81E6-352BBF84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E6BBFA-4B5E-4EB1-B8F2-D76088FF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3540AF-84C7-4839-8A35-A82249423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F7F165-7E36-47B1-AF38-DB251AB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FC46E1-FDC2-4A90-925D-51C194B5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495018-FA3A-484A-BB5F-1E177D51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C0D21-E241-4DFE-888B-9CD38687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54FAEB-B499-4C46-A057-D8236492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8200FE-854B-4DCB-9DC8-26C067E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9D4B7F-CEC2-4CCA-9CD0-C7A97406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2B8E4B-E8A4-446B-BBD2-4C200933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A2D251-4BBB-4611-982A-25D9F2FF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C922C-ED8B-47F2-9558-44C3B3E1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AAD0C-3AD2-4ECE-89F7-5777B6BF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CDC6F-FF7F-4D2E-99E3-A6BEC9D5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CDC96F-6154-4149-8340-85BED3325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85885-A8AE-4B7F-9E25-8F2468B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02A5BA-AC19-4934-8ED6-A41DE306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5EA19E-D768-4FAD-A61E-C872882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6670D-2C5A-4A5A-8B68-3DFE87F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BDE5C0-1B84-4DAA-8BB3-71CDC26F7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2A8562-9280-48D0-920C-09F181A5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FA73D5-E3F4-4673-83ED-BE884F2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3136A3-18EE-4695-8D1A-B17B3E81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BDFA49-917C-476A-9350-4CC64214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7B301A-3BCD-4B51-85AE-60DA5930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FC0852-6711-42B8-B2D5-DB0FD010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1C6DF6-9265-4ACB-95D8-C2B368E6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A3AE-CEB5-4D63-8C4E-0A0F4180571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5C077E-EC26-4869-BAD9-AE69516B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DDDA6-DFD4-4AAE-8A35-ABCFC7FE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DF6DF-5674-4CF0-8560-B74D60B3F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 cover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52D33D-F581-479E-A890-CEE3F50D2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31, 2018</a:t>
            </a:r>
          </a:p>
        </p:txBody>
      </p:sp>
    </p:spTree>
    <p:extLst>
      <p:ext uri="{BB962C8B-B14F-4D97-AF65-F5344CB8AC3E}">
        <p14:creationId xmlns:p14="http://schemas.microsoft.com/office/powerpoint/2010/main" val="34535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EC2D43A-0029-4639-B070-D7C77A5DE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55"/>
          <a:stretch/>
        </p:blipFill>
        <p:spPr>
          <a:xfrm>
            <a:off x="1075038" y="2653401"/>
            <a:ext cx="10041924" cy="40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245A63-AD7E-4FFA-A264-A7AA574D63CC}"/>
              </a:ext>
            </a:extLst>
          </p:cNvPr>
          <p:cNvSpPr txBox="1"/>
          <p:nvPr/>
        </p:nvSpPr>
        <p:spPr>
          <a:xfrm>
            <a:off x="189470" y="0"/>
            <a:ext cx="11813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GEE file: </a:t>
            </a:r>
            <a:r>
              <a:rPr lang="en-US" sz="1600" dirty="0" err="1"/>
              <a:t>LandCover</a:t>
            </a:r>
            <a:r>
              <a:rPr lang="en-US" sz="1600" dirty="0"/>
              <a:t>/Soy Classification Masking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Added a small section of code to explore specifics of </a:t>
            </a:r>
            <a:r>
              <a:rPr lang="en-US" sz="1600" dirty="0" err="1"/>
              <a:t>connectedPixelCount</a:t>
            </a:r>
            <a:r>
              <a:rPr lang="en-US" sz="1600" dirty="0"/>
              <a:t>. Red is DC, blue is SC, underlying layer is the ‘count’ from </a:t>
            </a:r>
            <a:r>
              <a:rPr lang="en-US" sz="1600" dirty="0" err="1"/>
              <a:t>connectedPixelCount</a:t>
            </a:r>
            <a:r>
              <a:rPr lang="en-US" sz="1600" dirty="0"/>
              <a:t>, the areas that are not covered by red or blue are class 2 (other </a:t>
            </a:r>
            <a:r>
              <a:rPr lang="en-US" sz="1600" dirty="0" err="1"/>
              <a:t>agri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4-connected only. The ‘connection’ is not only for adjacent pixels. So if a ‘red’ pixel is sticking out by itself but it’s connected to a large chunk of ‘red’ pixels, its connected pixels will still be high.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values of the pixels should be integers. If they’re integers, don’t need to separately mask out DC vs SC; the connected pixels will automatically count only SC or only DC.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pixels look like they’re only partially masked, it’s probably because they’re masked with a different map. The result of exporting an image should produce whole pixels, though the exact location of the pixels might be mismatched.</a:t>
            </a:r>
          </a:p>
        </p:txBody>
      </p:sp>
    </p:spTree>
    <p:extLst>
      <p:ext uri="{BB962C8B-B14F-4D97-AF65-F5344CB8AC3E}">
        <p14:creationId xmlns:p14="http://schemas.microsoft.com/office/powerpoint/2010/main" val="32844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324" y="198893"/>
            <a:ext cx="63145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Searching for commercial high resolution satellite imagery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Requested quote from Satellite Imaging Corp (</a:t>
            </a:r>
            <a:r>
              <a:rPr lang="en-US" dirty="0" err="1" smtClean="0"/>
              <a:t>QuickBird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for images on </a:t>
            </a:r>
            <a:r>
              <a:rPr lang="en-US" dirty="0" err="1" smtClean="0"/>
              <a:t>LandInfo</a:t>
            </a:r>
            <a:r>
              <a:rPr lang="en-US" dirty="0" smtClean="0"/>
              <a:t>. Available images to search are: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GeoEye-1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WorldView-1, to -4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QuickBird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IKONOS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SPOT 1- 7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RapidEye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PlaneteScope</a:t>
            </a:r>
            <a:r>
              <a:rPr lang="en-US" dirty="0" smtClean="0"/>
              <a:t>/Dove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Planet Labs satellites: which ones?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9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244</Words>
  <Application>Microsoft Macintosh PowerPoint</Application>
  <PresentationFormat>Custom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Land cover 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cover map</dc:title>
  <dc:creator>MsMonkey</dc:creator>
  <cp:lastModifiedBy>Ming Zhang</cp:lastModifiedBy>
  <cp:revision>8</cp:revision>
  <dcterms:created xsi:type="dcterms:W3CDTF">2019-01-21T19:25:17Z</dcterms:created>
  <dcterms:modified xsi:type="dcterms:W3CDTF">2019-01-23T00:00:36Z</dcterms:modified>
</cp:coreProperties>
</file>