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06D9-2D94-4813-A554-BD8DE4A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AAB7E-E349-4D56-8CA6-67FA8697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998F-C811-4709-9AA8-B95C0763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CCBE-3A4C-4A9D-83E8-B0438F5D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1230-FD64-400A-9352-F4C27CC2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7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5CCE-BEB0-42B7-ACA8-A1DDCD4D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7562-4C58-4809-8A35-45EE575D0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C5FD-DB51-46EE-A2F9-D71C1385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C337A-6DFF-46A8-8E3F-33AE4E9E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8309-63E2-4240-BE82-6568E663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9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3289F-B060-45A5-B0C2-DC3B2A5F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EA2AF-6DC6-4FEF-87B5-8D87FD046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2C71-D013-4424-A3C3-00094B51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A38D-3E82-442B-8959-530FC7DE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DAEF-5513-40C4-8C21-D9BC5B7C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9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D4B4-F45B-4519-A8D0-4B37DC49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57E7-882B-4B70-956E-D7450FFB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9F5C-3093-4049-B48E-BDCFCB82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38AB-7A8D-482E-A960-F1DAA44F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BA37-B62E-49B6-B7B0-5B8752D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6208-A41B-40D5-8E3F-FC1601CF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5792F-80B4-47C5-9AF6-9C69DB3B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E2EA-4069-4C17-A9DE-3506AB0A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6C1A-FCC9-403C-A218-5C87E5C1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FAF8-5EE5-40DF-A11F-D49EE5A9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0B34-9C23-47BE-974F-672ECAAB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DEED-50EC-4BB5-947F-F41C735A5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13D4-2049-4F68-86BC-F45A8A745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B6E1-2C84-448F-90BD-F2FA881B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7471F-F2AC-409D-A847-33970E75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2476-280F-4588-B11B-F4C54038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B0EC-45F6-404C-8BEF-0625F558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D80C-DEA7-4AE3-B9CE-7A4D268D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85DF3-89CD-4423-9C62-0F523E549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E32B7-A4C8-4628-8BC1-27869C58D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CF762-4F65-4091-91BB-DD5FD3521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42D7E-39B4-463C-8E2D-77D8BAD9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7CE60-4A36-4D37-8939-5E1D6E99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2DBF3-7211-4647-ADE7-86098882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B26C-C764-4EE9-9531-2DC51E6E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B7A74-C87A-4618-A41B-56C54DCC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38245-E4FE-4B12-8364-FE3F952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ADB53-729C-4D8B-A64E-65831B61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3641C-6529-4425-AAFF-A935D576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0E56C-8363-4E7F-B748-A227D972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5EE2-05EB-4461-BC36-2B71F54D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71A9-E655-4957-8746-5970C085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B205-4249-4D5E-ADF3-6FF6C2A3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0DEE3-B7DB-43B2-A328-F2FBDDB1B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93F9-8D84-4647-AE6F-3E10B183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77B4-EB25-4E5A-9A69-3515DBB7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B0D45-DC10-4142-BF16-23A9ABB6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4420-D890-4F57-832D-5BF2AAF2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B1C6-85AB-4C24-9C93-73AC6372A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1AB4F-3B24-480A-A816-9DB68C5F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22273-47CA-4BB6-9D76-4E0E4A37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CC221-6232-4EF5-A955-17D59D44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34E0-7BC4-4F3A-826B-89BC2E55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0BFBE-06A6-4A56-8BC6-590B4FD2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B06D-539D-4603-B89C-6CF904C4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B347C-C20C-490A-99F1-832379C6D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6251-FC27-4F57-8BEA-8B229DFD6F6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D4D5-F30B-4FAD-A23D-D1547581E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3417-FD60-4F06-8D31-DDE84DBE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6257-8AEE-465A-9AF0-0540DC64B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BF07-3C06-41DA-8FE2-38C4C2D3A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D555-1588-49B7-8699-6C2E2E89E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1, 2019</a:t>
            </a:r>
          </a:p>
        </p:txBody>
      </p:sp>
    </p:spTree>
    <p:extLst>
      <p:ext uri="{BB962C8B-B14F-4D97-AF65-F5344CB8AC3E}">
        <p14:creationId xmlns:p14="http://schemas.microsoft.com/office/powerpoint/2010/main" val="21152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6514FE-05D5-435E-B0BF-C84C79575C79}"/>
              </a:ext>
            </a:extLst>
          </p:cNvPr>
          <p:cNvSpPr txBox="1"/>
          <p:nvPr/>
        </p:nvSpPr>
        <p:spPr>
          <a:xfrm>
            <a:off x="191588" y="-26125"/>
            <a:ext cx="1180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Planet imagery workflow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D42F38-ECEC-4C3C-AAAD-6DFFE1F849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457960"/>
          <a:ext cx="12192000" cy="655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204355010"/>
                    </a:ext>
                  </a:extLst>
                </a:gridCol>
                <a:gridCol w="8007532">
                  <a:extLst>
                    <a:ext uri="{9D8B030D-6E8A-4147-A177-3AD203B41FA5}">
                      <a16:colId xmlns:a16="http://schemas.microsoft.com/office/drawing/2014/main" val="4028382727"/>
                    </a:ext>
                  </a:extLst>
                </a:gridCol>
                <a:gridCol w="3466011">
                  <a:extLst>
                    <a:ext uri="{9D8B030D-6E8A-4147-A177-3AD203B41FA5}">
                      <a16:colId xmlns:a16="http://schemas.microsoft.com/office/drawing/2014/main" val="930503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Script/web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2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locations, years where Planet images are needed. Keep info on </a:t>
                      </a:r>
                      <a:r>
                        <a:rPr lang="en-US" sz="1400" dirty="0" err="1"/>
                        <a:t>shp</a:t>
                      </a:r>
                      <a:r>
                        <a:rPr lang="en-US" sz="1400" dirty="0"/>
                        <a:t> name, image name(s), and dates downloaded in </a:t>
                      </a:r>
                      <a:r>
                        <a:rPr lang="en-US" sz="1400" dirty="0" err="1"/>
                        <a:t>Image_Lookup</a:t>
                      </a:r>
                      <a:r>
                        <a:rPr lang="en-US" sz="1400" dirty="0"/>
                        <a:t> file in Google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GEE: </a:t>
                      </a:r>
                      <a:r>
                        <a:rPr lang="en-US" sz="1400" dirty="0" err="1"/>
                        <a:t>LandCover</a:t>
                      </a:r>
                      <a:r>
                        <a:rPr lang="en-US" sz="1400" dirty="0"/>
                        <a:t>/Planet Image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2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Download cloud free, high temporal resolution Planet images (may need to pare down on locations,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Planet web site. Keep downloaded images in desktop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1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Upload images as GEE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desktop, keep tabs on asset id, polygon name,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Delineate individual fields, natural veg, </a:t>
                      </a:r>
                      <a:r>
                        <a:rPr lang="en-US" sz="1400" dirty="0" err="1"/>
                        <a:t>agri</a:t>
                      </a:r>
                      <a:r>
                        <a:rPr lang="en-US" sz="1400" dirty="0"/>
                        <a:t>, urban (houses) and center pivot in Planet imagery, and export as asset into the folder Planet Validation Data. The difference between fields and </a:t>
                      </a:r>
                      <a:r>
                        <a:rPr lang="en-US" sz="1400" dirty="0" err="1"/>
                        <a:t>agri</a:t>
                      </a:r>
                      <a:r>
                        <a:rPr lang="en-US" sz="1400" dirty="0"/>
                        <a:t> is that the fields contain individual (</a:t>
                      </a:r>
                      <a:r>
                        <a:rPr lang="en-US" sz="1400" dirty="0" err="1"/>
                        <a:t>usu</a:t>
                      </a:r>
                      <a:r>
                        <a:rPr lang="en-US" sz="1400" dirty="0"/>
                        <a:t> square) fields for timing observation purposes, whereas the </a:t>
                      </a:r>
                      <a:r>
                        <a:rPr lang="en-US" sz="1400" dirty="0" err="1"/>
                        <a:t>agri</a:t>
                      </a:r>
                      <a:r>
                        <a:rPr lang="en-US" sz="1400" dirty="0"/>
                        <a:t> contains lumped </a:t>
                      </a:r>
                      <a:r>
                        <a:rPr lang="en-US" sz="1400" dirty="0" err="1"/>
                        <a:t>agri</a:t>
                      </a:r>
                      <a:r>
                        <a:rPr lang="en-US" sz="1400" dirty="0"/>
                        <a:t> for land classification (natural vs </a:t>
                      </a:r>
                      <a:r>
                        <a:rPr lang="en-US" sz="1400" dirty="0" err="1"/>
                        <a:t>agri</a:t>
                      </a:r>
                      <a:r>
                        <a:rPr lang="en-US" sz="1400" dirty="0"/>
                        <a:t>) purposes. Assets are exported as ‘raw_agri_fc_poly1_year’, etc. need to turn delineated geometries into feature collections in order to export.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GEE: </a:t>
                      </a:r>
                      <a:r>
                        <a:rPr lang="en-US" sz="1400" dirty="0" err="1"/>
                        <a:t>LandCover</a:t>
                      </a:r>
                      <a:r>
                        <a:rPr lang="en-US" sz="1400" dirty="0"/>
                        <a:t>/Planet manual Field Delineation or Planet OBIA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438"/>
                  </a:ext>
                </a:extLst>
              </a:tr>
              <a:tr h="348399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 import the Planet images and make custom visualizations for each, and map eac</a:t>
                      </a:r>
                      <a:r>
                        <a:rPr lang="en-US" sz="1400" baseline="0" dirty="0"/>
                        <a:t>h with its own custom vis. </a:t>
                      </a:r>
                      <a:r>
                        <a:rPr lang="en-US" sz="1400" dirty="0"/>
                        <a:t>Step through fields in CAR poly and record observed crop timing, export observations as feature collection to asset. Assets are exported as ‘</a:t>
                      </a:r>
                      <a:r>
                        <a:rPr lang="en-US" sz="1400" dirty="0" err="1"/>
                        <a:t>timing_obs_for_polyName_in_year_part</a:t>
                      </a:r>
                      <a:r>
                        <a:rPr lang="en-US" sz="1400" dirty="0"/>
                        <a:t>#’. Make sure to change the ‘part#’ BEFORE entering </a:t>
                      </a:r>
                      <a:r>
                        <a:rPr lang="en-US" sz="1400" dirty="0" err="1"/>
                        <a:t>obs</a:t>
                      </a:r>
                      <a:r>
                        <a:rPr lang="en-US" sz="1400" dirty="0"/>
                        <a:t>!</a:t>
                      </a:r>
                    </a:p>
                    <a:p>
                      <a:r>
                        <a:rPr lang="en-US" sz="1400" dirty="0"/>
                        <a:t>0 for SC, 1 for DC, 3 for TC or DC + failed first crop (2 is other </a:t>
                      </a:r>
                      <a:r>
                        <a:rPr lang="en-US" sz="1400" dirty="0" err="1"/>
                        <a:t>agri</a:t>
                      </a:r>
                      <a:r>
                        <a:rPr lang="en-US" sz="1400" dirty="0"/>
                        <a:t> in Jake’s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GEE: Planet Create Validation Data 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197189"/>
                  </a:ext>
                </a:extLst>
              </a:tr>
              <a:tr h="348399">
                <a:tc>
                  <a:txBody>
                    <a:bodyPr/>
                    <a:lstStyle/>
                    <a:p>
                      <a:r>
                        <a:rPr lang="en-US" sz="14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(for poly1, poly3,</a:t>
                      </a:r>
                      <a:r>
                        <a:rPr lang="en-US" sz="1400" baseline="0" dirty="0"/>
                        <a:t> and poly5), go back to the timing validation data exported from Planet Create Validation Data v2 and add ‘confidence level’ for my crop timing and crop intensity validation dataset; use MODIS TS to help replace previous crop intensity classification. For confidence labels, use -1 for no data (i.e. no second crop); 0 for no confidence; 1 for confident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GEE: Planet Add QA</a:t>
                      </a:r>
                      <a:r>
                        <a:rPr lang="en-US" sz="1400" baseline="0" dirty="0"/>
                        <a:t> for Validation Data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Import timing and land cover feature collections. May need to combine timing feature collections into a single fc. Turn feature collection of observations into validation image (might need to first merge multiple </a:t>
                      </a:r>
                      <a:r>
                        <a:rPr lang="en-US" sz="1400" dirty="0" err="1"/>
                        <a:t>obs</a:t>
                      </a:r>
                      <a:r>
                        <a:rPr lang="en-US" sz="1400" dirty="0"/>
                        <a:t> fcs into a single one), use to do validation. The following are turned into dictionaries of images (or simply images): the observed plant/harvest times; the observed cropping intensity; the observed land cover (</a:t>
                      </a:r>
                      <a:r>
                        <a:rPr lang="en-US" sz="1400" dirty="0" err="1"/>
                        <a:t>agri</a:t>
                      </a:r>
                      <a:r>
                        <a:rPr lang="en-US" sz="1400" dirty="0"/>
                        <a:t> - 10, center pivot - 20, natural - 30, urban – 40). Use images to do validation of timing and land cover maps.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GEE: Planet Do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9409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064BD63-7B13-431B-98DA-EB15AE0E14DF}"/>
              </a:ext>
            </a:extLst>
          </p:cNvPr>
          <p:cNvSpPr/>
          <p:nvPr/>
        </p:nvSpPr>
        <p:spPr>
          <a:xfrm>
            <a:off x="3060361" y="0"/>
            <a:ext cx="6328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Uploading planet images as GEE asset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Properties of each image in </a:t>
            </a:r>
            <a:r>
              <a:rPr lang="en-US" sz="1000" dirty="0" err="1"/>
              <a:t>PlanetLabs</a:t>
            </a:r>
            <a:r>
              <a:rPr lang="en-US" sz="1000" dirty="0"/>
              <a:t>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Year, Month, Day, Satellite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/>
              <a:t>PS_analytic_4band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RE_ortho_analytic</a:t>
            </a:r>
            <a:endParaRPr lang="en-US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PS_ortho_analytic</a:t>
            </a:r>
            <a:endParaRPr lang="en-US" sz="1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PS_scene_analytic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Asset name is same as the description used in downloading from Planet web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Lookup table in desktop has Planet order number and description and GEE asset name</a:t>
            </a:r>
          </a:p>
        </p:txBody>
      </p:sp>
    </p:spTree>
    <p:extLst>
      <p:ext uri="{BB962C8B-B14F-4D97-AF65-F5344CB8AC3E}">
        <p14:creationId xmlns:p14="http://schemas.microsoft.com/office/powerpoint/2010/main" val="164769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587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MsMonkey</dc:creator>
  <cp:lastModifiedBy>MsMonkey</cp:lastModifiedBy>
  <cp:revision>1</cp:revision>
  <dcterms:created xsi:type="dcterms:W3CDTF">2019-03-21T22:04:56Z</dcterms:created>
  <dcterms:modified xsi:type="dcterms:W3CDTF">2019-03-22T00:50:29Z</dcterms:modified>
</cp:coreProperties>
</file>