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</a:t>
            </a:r>
            <a:r>
              <a:rPr lang="en-US"/>
              <a:t>in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74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764" y="1078114"/>
            <a:ext cx="9000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21" y="4887448"/>
            <a:ext cx="290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and </a:t>
            </a:r>
            <a:r>
              <a:rPr lang="en-US"/>
              <a:t>testing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587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MsMonkey</cp:lastModifiedBy>
  <cp:revision>8</cp:revision>
  <dcterms:created xsi:type="dcterms:W3CDTF">2019-01-04T17:00:48Z</dcterms:created>
  <dcterms:modified xsi:type="dcterms:W3CDTF">2019-01-07T00:03:24Z</dcterms:modified>
</cp:coreProperties>
</file>