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64" r:id="rId5"/>
    <p:sldId id="266" r:id="rId6"/>
    <p:sldId id="268" r:id="rId7"/>
    <p:sldId id="272" r:id="rId8"/>
    <p:sldId id="275" r:id="rId9"/>
    <p:sldId id="276" r:id="rId10"/>
    <p:sldId id="277" r:id="rId11"/>
    <p:sldId id="278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120" autoAdjust="0"/>
  </p:normalViewPr>
  <p:slideViewPr>
    <p:cSldViewPr snapToGrid="0" snapToObjects="1">
      <p:cViewPr>
        <p:scale>
          <a:sx n="76" d="100"/>
          <a:sy n="76" d="100"/>
        </p:scale>
        <p:origin x="-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B713E-98C1-344E-980E-A180C869C9DE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1272C-443D-104C-87DA-459CAABA2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15.emf"/><Relationship Id="rId13" Type="http://schemas.openxmlformats.org/officeDocument/2006/relationships/image" Target="../media/image16.emf"/><Relationship Id="rId14" Type="http://schemas.openxmlformats.org/officeDocument/2006/relationships/image" Target="../media/image17.emf"/><Relationship Id="rId15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.png"/><Relationship Id="rId12" Type="http://schemas.openxmlformats.org/officeDocument/2006/relationships/image" Target="../media/image15.emf"/><Relationship Id="rId13" Type="http://schemas.openxmlformats.org/officeDocument/2006/relationships/image" Target="../media/image16.emf"/><Relationship Id="rId14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21.png"/><Relationship Id="rId10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1921638" y="2347558"/>
            <a:ext cx="3567400" cy="2030308"/>
            <a:chOff x="0" y="2398078"/>
            <a:chExt cx="3567400" cy="203030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2582744"/>
              <a:ext cx="889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89000" y="2398078"/>
              <a:ext cx="26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Mass balance components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20750" y="278233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3015" y="3184928"/>
              <a:ext cx="924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channel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0750" y="3625474"/>
              <a:ext cx="1623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shallow aquifer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7895" y="4059054"/>
              <a:ext cx="2002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deep groundwater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2966998"/>
              <a:ext cx="889000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3399830"/>
              <a:ext cx="889000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3814565"/>
              <a:ext cx="889000" cy="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4278115"/>
              <a:ext cx="889000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862910" y="120053"/>
            <a:ext cx="8281090" cy="5747605"/>
            <a:chOff x="862910" y="120053"/>
            <a:chExt cx="8281090" cy="5747605"/>
          </a:xfrm>
        </p:grpSpPr>
        <p:grpSp>
          <p:nvGrpSpPr>
            <p:cNvPr id="84" name="Group 83"/>
            <p:cNvGrpSpPr/>
            <p:nvPr/>
          </p:nvGrpSpPr>
          <p:grpSpPr>
            <a:xfrm>
              <a:off x="862910" y="120053"/>
              <a:ext cx="8281090" cy="5747605"/>
              <a:chOff x="862910" y="120053"/>
              <a:chExt cx="8281090" cy="574760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190875" y="1686004"/>
                <a:ext cx="2460625" cy="168902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106154" y="1708408"/>
                <a:ext cx="531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Soil</a:t>
                </a:r>
                <a:endParaRPr lang="en-US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190875" y="4074337"/>
                <a:ext cx="2460625" cy="6520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1250" y="4193200"/>
                <a:ext cx="1708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Shallow Aquifer</a:t>
                </a:r>
                <a:endParaRPr lang="en-US" b="1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006293" y="5261233"/>
                <a:ext cx="6842125" cy="6064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426320" y="5363285"/>
                <a:ext cx="2027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Deep Groundwater</a:t>
                </a:r>
                <a:endParaRPr lang="en-US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48867" y="4071281"/>
                <a:ext cx="2095133" cy="65670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10549" y="4202227"/>
                <a:ext cx="965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Channel</a:t>
                </a:r>
                <a:endParaRPr lang="en-US" b="1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5096745" y="489385"/>
                <a:ext cx="6168" cy="1196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403269" y="569102"/>
                <a:ext cx="0" cy="11034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411827" y="120053"/>
                <a:ext cx="1416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Precipitation</a:t>
                </a:r>
                <a:endParaRPr lang="en-US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34163" y="199770"/>
                <a:ext cx="2020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b="1" dirty="0" smtClean="0"/>
                  <a:t>vapotranspiration</a:t>
                </a:r>
                <a:endParaRPr lang="en-US" b="1" dirty="0"/>
              </a:p>
            </p:txBody>
          </p:sp>
          <p:cxnSp>
            <p:nvCxnSpPr>
              <p:cNvPr id="31" name="Straight Arrow Connector 30"/>
              <p:cNvCxnSpPr>
                <a:stCxn id="4" idx="2"/>
                <a:endCxn id="6" idx="0"/>
              </p:cNvCxnSpPr>
              <p:nvPr/>
            </p:nvCxnSpPr>
            <p:spPr>
              <a:xfrm>
                <a:off x="4421188" y="3375026"/>
                <a:ext cx="0" cy="699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4421188" y="3375026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Leakage</a:t>
                </a:r>
                <a:endParaRPr lang="en-US" b="1" dirty="0"/>
              </a:p>
            </p:txBody>
          </p:sp>
          <p:cxnSp>
            <p:nvCxnSpPr>
              <p:cNvPr id="35" name="Straight Arrow Connector 34"/>
              <p:cNvCxnSpPr>
                <a:stCxn id="6" idx="2"/>
                <a:endCxn id="8" idx="0"/>
              </p:cNvCxnSpPr>
              <p:nvPr/>
            </p:nvCxnSpPr>
            <p:spPr>
              <a:xfrm>
                <a:off x="4421188" y="4726405"/>
                <a:ext cx="6168" cy="534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582213" y="4744270"/>
                <a:ext cx="2366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Groundwater recharge</a:t>
                </a:r>
                <a:endParaRPr lang="en-US" b="1" dirty="0"/>
              </a:p>
            </p:txBody>
          </p:sp>
          <p:cxnSp>
            <p:nvCxnSpPr>
              <p:cNvPr id="47" name="Straight Arrow Connector 46"/>
              <p:cNvCxnSpPr>
                <a:stCxn id="6" idx="3"/>
                <a:endCxn id="21" idx="1"/>
              </p:cNvCxnSpPr>
              <p:nvPr/>
            </p:nvCxnSpPr>
            <p:spPr>
              <a:xfrm flipV="1">
                <a:off x="5651500" y="4399636"/>
                <a:ext cx="1397367" cy="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855459" y="4008534"/>
                <a:ext cx="1060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Baseflow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862910" y="1822368"/>
                <a:ext cx="2327965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862910" y="1453036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cxnSp>
            <p:nvCxnSpPr>
              <p:cNvPr id="53" name="Straight Arrow Connector 52"/>
              <p:cNvCxnSpPr>
                <a:endCxn id="4" idx="3"/>
              </p:cNvCxnSpPr>
              <p:nvPr/>
            </p:nvCxnSpPr>
            <p:spPr>
              <a:xfrm flipH="1">
                <a:off x="5651500" y="2530515"/>
                <a:ext cx="2444934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endCxn id="21" idx="0"/>
              </p:cNvCxnSpPr>
              <p:nvPr/>
            </p:nvCxnSpPr>
            <p:spPr>
              <a:xfrm>
                <a:off x="8096434" y="2530515"/>
                <a:ext cx="0" cy="1540766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697588" y="319036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2556609" y="2417207"/>
                <a:ext cx="634266" cy="0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2556609" y="2417210"/>
                <a:ext cx="0" cy="1960656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6" idx="1"/>
              </p:cNvCxnSpPr>
              <p:nvPr/>
            </p:nvCxnSpPr>
            <p:spPr>
              <a:xfrm>
                <a:off x="2556609" y="4400371"/>
                <a:ext cx="634266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707439" y="3534058"/>
                <a:ext cx="301660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3</a:t>
                </a:r>
                <a:endParaRPr lang="en-US" b="1" dirty="0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2029019" y="2015648"/>
                <a:ext cx="0" cy="3245585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2029019" y="2015648"/>
                <a:ext cx="116185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1727359" y="4744270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4</a:t>
                </a:r>
                <a:endParaRPr lang="en-US" b="1" dirty="0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5190580" y="745979"/>
              <a:ext cx="34503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γ</a:t>
              </a:r>
              <a:r>
                <a:rPr lang="en-US" baseline="-25000" dirty="0" err="1"/>
                <a:t>p</a:t>
              </a:r>
              <a:r>
                <a:rPr lang="en-US" dirty="0"/>
                <a:t> </a:t>
              </a:r>
              <a:r>
                <a:rPr lang="en-US" dirty="0" smtClean="0"/>
                <a:t> = inverse mean of rainfall (cm</a:t>
              </a:r>
              <a:r>
                <a:rPr lang="en-US" baseline="30000" dirty="0" smtClean="0"/>
                <a:t>-1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0580" y="1131591"/>
              <a:ext cx="3255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λ</a:t>
              </a:r>
              <a:r>
                <a:rPr lang="en-US" baseline="-25000" dirty="0" err="1"/>
                <a:t>p</a:t>
              </a:r>
              <a:r>
                <a:rPr lang="en-US" dirty="0"/>
                <a:t> </a:t>
              </a:r>
              <a:r>
                <a:rPr lang="en-US" dirty="0" smtClean="0"/>
                <a:t>= frequency of rainfall (day</a:t>
              </a:r>
              <a:r>
                <a:rPr lang="en-US" baseline="30000" dirty="0" smtClean="0"/>
                <a:t>-1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03757" y="3744978"/>
              <a:ext cx="2262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k</a:t>
              </a:r>
              <a:r>
                <a:rPr lang="en-US" dirty="0" smtClean="0"/>
                <a:t> = recession constant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6068" y="2008349"/>
              <a:ext cx="18646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r>
                <a:rPr lang="en-US" dirty="0" smtClean="0"/>
                <a:t> = porosity</a:t>
              </a:r>
            </a:p>
            <a:p>
              <a:r>
                <a:rPr lang="en-US" i="1" dirty="0" err="1"/>
                <a:t>s</a:t>
              </a:r>
              <a:r>
                <a:rPr lang="en-US" i="1" baseline="-25000" dirty="0" err="1" smtClean="0"/>
                <a:t>w</a:t>
              </a:r>
              <a:r>
                <a:rPr lang="en-US" dirty="0" smtClean="0"/>
                <a:t> = wilting point</a:t>
              </a:r>
            </a:p>
            <a:p>
              <a:r>
                <a:rPr lang="en-US" i="1" dirty="0"/>
                <a:t>s</a:t>
              </a:r>
              <a:r>
                <a:rPr lang="en-US" i="1" baseline="-25000" dirty="0" smtClean="0"/>
                <a:t>1</a:t>
              </a:r>
              <a:r>
                <a:rPr lang="en-US" dirty="0" smtClean="0"/>
                <a:t> = field capacity</a:t>
              </a:r>
            </a:p>
            <a:p>
              <a:r>
                <a:rPr lang="en-US" i="1" dirty="0" err="1" smtClean="0"/>
                <a:t>Zr</a:t>
              </a:r>
              <a:r>
                <a:rPr lang="en-US" dirty="0" smtClean="0"/>
                <a:t> = root depth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476359" y="745979"/>
              <a:ext cx="1986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ET</a:t>
              </a:r>
              <a:r>
                <a:rPr lang="en-US" baseline="-25000" dirty="0" err="1" smtClean="0"/>
                <a:t>max</a:t>
              </a:r>
              <a:r>
                <a:rPr lang="en-US" dirty="0" smtClean="0"/>
                <a:t>= maximum evapotranspiration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3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57598" y="-721276"/>
            <a:ext cx="8686401" cy="8043794"/>
            <a:chOff x="457598" y="-721276"/>
            <a:chExt cx="8686401" cy="8043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9583" r="17162"/>
            <a:stretch/>
          </p:blipFill>
          <p:spPr>
            <a:xfrm>
              <a:off x="4507476" y="3181534"/>
              <a:ext cx="3868448" cy="41227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98" y="3151662"/>
              <a:ext cx="4067617" cy="417085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7978" b="7280"/>
            <a:stretch/>
          </p:blipFill>
          <p:spPr>
            <a:xfrm>
              <a:off x="4508507" y="-689916"/>
              <a:ext cx="3752196" cy="38572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b="5163"/>
            <a:stretch/>
          </p:blipFill>
          <p:spPr>
            <a:xfrm>
              <a:off x="501795" y="-721276"/>
              <a:ext cx="4023421" cy="39670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1045" b="4273"/>
            <a:stretch/>
          </p:blipFill>
          <p:spPr>
            <a:xfrm>
              <a:off x="8192124" y="1142258"/>
              <a:ext cx="951875" cy="37530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680" y="-583694"/>
              <a:ext cx="3524257" cy="27606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9927" y="-576902"/>
              <a:ext cx="3524257" cy="27606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680" y="3307959"/>
              <a:ext cx="3524257" cy="27606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3511" y="3307959"/>
              <a:ext cx="3524257" cy="27606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6974" y="5552684"/>
              <a:ext cx="2931826" cy="137216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3511" y="792772"/>
              <a:ext cx="3489268" cy="22659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0548"/>
            <a:stretch/>
          </p:blipFill>
          <p:spPr>
            <a:xfrm>
              <a:off x="4651881" y="-650542"/>
              <a:ext cx="1018668" cy="67090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alphaModFix/>
            </a:blip>
            <a:stretch>
              <a:fillRect/>
            </a:stretch>
          </p:blipFill>
          <p:spPr>
            <a:xfrm>
              <a:off x="950180" y="-521900"/>
              <a:ext cx="1007005" cy="6488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</a:blip>
            <a:stretch>
              <a:fillRect/>
            </a:stretch>
          </p:blipFill>
          <p:spPr>
            <a:xfrm>
              <a:off x="937746" y="3341383"/>
              <a:ext cx="831365" cy="860906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50282" y="3329989"/>
              <a:ext cx="826229" cy="8555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39655" y="1838484"/>
              <a:ext cx="546100" cy="5715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53833" y="1513557"/>
              <a:ext cx="546100" cy="571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25485" y="2481775"/>
              <a:ext cx="546100" cy="5715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17654" y="1838484"/>
              <a:ext cx="546100" cy="5715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832" y="1513557"/>
              <a:ext cx="546100" cy="5715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03484" y="2481775"/>
              <a:ext cx="546100" cy="5715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17654" y="5728978"/>
              <a:ext cx="546100" cy="5715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31832" y="5404051"/>
              <a:ext cx="546100" cy="571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03484" y="6372269"/>
              <a:ext cx="546100" cy="5715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39655" y="5725682"/>
              <a:ext cx="546100" cy="5715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53833" y="5400755"/>
              <a:ext cx="546100" cy="5715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25485" y="6368973"/>
              <a:ext cx="546100" cy="5715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85755" y="222237"/>
              <a:ext cx="17018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82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57598" y="-721276"/>
            <a:ext cx="8686401" cy="8043794"/>
            <a:chOff x="457598" y="-721276"/>
            <a:chExt cx="8686401" cy="8043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9583" r="17162"/>
            <a:stretch/>
          </p:blipFill>
          <p:spPr>
            <a:xfrm>
              <a:off x="4507476" y="3181534"/>
              <a:ext cx="3868448" cy="4122788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98" y="3151662"/>
              <a:ext cx="4067617" cy="417085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7978" b="7280"/>
            <a:stretch/>
          </p:blipFill>
          <p:spPr>
            <a:xfrm>
              <a:off x="4508507" y="-689916"/>
              <a:ext cx="3752196" cy="385725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b="5163"/>
            <a:stretch/>
          </p:blipFill>
          <p:spPr>
            <a:xfrm>
              <a:off x="501795" y="-721276"/>
              <a:ext cx="4023421" cy="396701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1045" b="4273"/>
            <a:stretch/>
          </p:blipFill>
          <p:spPr>
            <a:xfrm>
              <a:off x="8192124" y="1142258"/>
              <a:ext cx="951875" cy="375302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680" y="-583694"/>
              <a:ext cx="3524257" cy="27606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9927" y="-576902"/>
              <a:ext cx="3524257" cy="27606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6680" y="3307959"/>
              <a:ext cx="3524257" cy="27606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3511" y="3307959"/>
              <a:ext cx="3524257" cy="27606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6974" y="5552684"/>
              <a:ext cx="2931826" cy="137216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13511" y="792772"/>
              <a:ext cx="3489268" cy="22659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0548"/>
            <a:stretch/>
          </p:blipFill>
          <p:spPr>
            <a:xfrm>
              <a:off x="4651881" y="-650542"/>
              <a:ext cx="1018668" cy="67090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alphaModFix/>
            </a:blip>
            <a:stretch>
              <a:fillRect/>
            </a:stretch>
          </p:blipFill>
          <p:spPr>
            <a:xfrm>
              <a:off x="950180" y="-521900"/>
              <a:ext cx="1007005" cy="6488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</a:blip>
            <a:stretch>
              <a:fillRect/>
            </a:stretch>
          </p:blipFill>
          <p:spPr>
            <a:xfrm>
              <a:off x="937746" y="3341383"/>
              <a:ext cx="831365" cy="860906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50282" y="3329989"/>
              <a:ext cx="826229" cy="8555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85755" y="222237"/>
              <a:ext cx="17018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50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20497800" y="5638800"/>
            <a:ext cx="709549" cy="45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548"/>
          <a:stretch/>
        </p:blipFill>
        <p:spPr>
          <a:xfrm>
            <a:off x="23241000" y="5638800"/>
            <a:ext cx="694188" cy="4572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29067" y="-670364"/>
            <a:ext cx="8469107" cy="8074397"/>
            <a:chOff x="829067" y="-670364"/>
            <a:chExt cx="8469107" cy="8074397"/>
          </a:xfrm>
        </p:grpSpPr>
        <p:grpSp>
          <p:nvGrpSpPr>
            <p:cNvPr id="13" name="Group 12"/>
            <p:cNvGrpSpPr/>
            <p:nvPr/>
          </p:nvGrpSpPr>
          <p:grpSpPr>
            <a:xfrm>
              <a:off x="829067" y="-670364"/>
              <a:ext cx="8469107" cy="8074397"/>
              <a:chOff x="829067" y="-670364"/>
              <a:chExt cx="8469107" cy="807439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4838" r="17429" b="11766"/>
              <a:stretch/>
            </p:blipFill>
            <p:spPr>
              <a:xfrm>
                <a:off x="829067" y="-652723"/>
                <a:ext cx="3933663" cy="384577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/>
              <a:srcRect l="6882" r="18182" b="12339"/>
              <a:stretch/>
            </p:blipFill>
            <p:spPr>
              <a:xfrm>
                <a:off x="4762730" y="-670364"/>
                <a:ext cx="3676638" cy="384577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6"/>
              <a:srcRect l="5323" t="5779" r="17136"/>
              <a:stretch/>
            </p:blipFill>
            <p:spPr>
              <a:xfrm>
                <a:off x="829067" y="3175408"/>
                <a:ext cx="3933663" cy="419102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7"/>
              <a:srcRect l="7740"/>
              <a:stretch/>
            </p:blipFill>
            <p:spPr>
              <a:xfrm>
                <a:off x="4709810" y="3157767"/>
                <a:ext cx="3729558" cy="424626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2463" y="1084930"/>
                <a:ext cx="825711" cy="4216237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  <a:alphaModFix/>
            </a:blip>
            <a:stretch>
              <a:fillRect/>
            </a:stretch>
          </p:blipFill>
          <p:spPr>
            <a:xfrm>
              <a:off x="1252924" y="-457200"/>
              <a:ext cx="1007005" cy="6488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0548"/>
            <a:stretch/>
          </p:blipFill>
          <p:spPr>
            <a:xfrm>
              <a:off x="4975194" y="-592129"/>
              <a:ext cx="1018668" cy="67090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</a:blip>
            <a:stretch>
              <a:fillRect/>
            </a:stretch>
          </p:blipFill>
          <p:spPr>
            <a:xfrm>
              <a:off x="1224954" y="3422026"/>
              <a:ext cx="831365" cy="860906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18750" y="3392276"/>
              <a:ext cx="826229" cy="85558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5523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47700" y="125438"/>
            <a:ext cx="7839205" cy="6732561"/>
            <a:chOff x="647700" y="125438"/>
            <a:chExt cx="7839205" cy="67325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1829"/>
            <a:stretch/>
          </p:blipFill>
          <p:spPr>
            <a:xfrm>
              <a:off x="647700" y="125438"/>
              <a:ext cx="7839205" cy="6732561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2894321" y="422390"/>
              <a:ext cx="4583928" cy="3990649"/>
              <a:chOff x="2894321" y="422390"/>
              <a:chExt cx="4583928" cy="399064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894321" y="2492651"/>
                <a:ext cx="3561931" cy="1920388"/>
                <a:chOff x="4000530" y="2492651"/>
                <a:chExt cx="3561931" cy="1920388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4000530" y="3088942"/>
                  <a:ext cx="0" cy="4000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 4"/>
                <p:cNvSpPr/>
                <p:nvPr/>
              </p:nvSpPr>
              <p:spPr>
                <a:xfrm>
                  <a:off x="4079121" y="2968703"/>
                  <a:ext cx="137958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α = average peak height </a:t>
                  </a:r>
                  <a:endParaRPr lang="en-US" dirty="0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5387694" y="4413039"/>
                  <a:ext cx="172306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headEnd type="arrow"/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5387694" y="3766708"/>
                  <a:ext cx="193239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 err="1" smtClean="0"/>
                    <a:t>λ</a:t>
                  </a:r>
                  <a:r>
                    <a:rPr lang="en-US" dirty="0" smtClean="0"/>
                    <a:t> = average peak frequency </a:t>
                  </a:r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5039356" y="2492651"/>
                  <a:ext cx="2523105" cy="448307"/>
                  <a:chOff x="5039356" y="2492651"/>
                  <a:chExt cx="2523105" cy="448307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6768" r="46451" b="-41856"/>
                  <a:stretch/>
                </p:blipFill>
                <p:spPr>
                  <a:xfrm>
                    <a:off x="5039356" y="2539691"/>
                    <a:ext cx="591896" cy="401267"/>
                  </a:xfrm>
                  <a:prstGeom prst="rect">
                    <a:avLst/>
                  </a:prstGeom>
                </p:spPr>
              </p:pic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47417" y="2492651"/>
                    <a:ext cx="22150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= average streamflow</a:t>
                    </a:r>
                    <a:endParaRPr lang="en-US" dirty="0"/>
                  </a:p>
                </p:txBody>
              </p:sp>
            </p:grpSp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30548"/>
              <a:stretch/>
            </p:blipFill>
            <p:spPr>
              <a:xfrm>
                <a:off x="4570691" y="1155907"/>
                <a:ext cx="488476" cy="321716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>
                <a:off x="4590962" y="879314"/>
                <a:ext cx="511085" cy="32931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689226" y="1511225"/>
                <a:ext cx="318753" cy="330079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669840" y="1862611"/>
                <a:ext cx="362799" cy="375691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4472051" y="422390"/>
                <a:ext cx="3006198" cy="1850556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7961" y="437755"/>
              <a:ext cx="2360288" cy="1835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05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9827" y="3478470"/>
            <a:ext cx="831365" cy="860906"/>
          </a:xfrm>
          <a:prstGeom prst="rect">
            <a:avLst/>
          </a:prstGeom>
        </p:spPr>
      </p:pic>
      <p:sp>
        <p:nvSpPr>
          <p:cNvPr id="3" name="Cube 2"/>
          <p:cNvSpPr/>
          <p:nvPr/>
        </p:nvSpPr>
        <p:spPr>
          <a:xfrm>
            <a:off x="7351122" y="4040720"/>
            <a:ext cx="769751" cy="457469"/>
          </a:xfrm>
          <a:prstGeom prst="cub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351122" y="3691907"/>
            <a:ext cx="769751" cy="457469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4963" y="4614278"/>
            <a:ext cx="826229" cy="855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548"/>
          <a:stretch/>
        </p:blipFill>
        <p:spPr>
          <a:xfrm>
            <a:off x="1341902" y="3478470"/>
            <a:ext cx="1018668" cy="670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160007" y="4654949"/>
            <a:ext cx="1264709" cy="8149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4446564" y="855127"/>
            <a:ext cx="1163718" cy="8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5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487341" y="551590"/>
            <a:ext cx="2475364" cy="2113893"/>
            <a:chOff x="487341" y="551590"/>
            <a:chExt cx="2475364" cy="2113893"/>
          </a:xfrm>
        </p:grpSpPr>
        <p:grpSp>
          <p:nvGrpSpPr>
            <p:cNvPr id="40" name="Group 39"/>
            <p:cNvGrpSpPr/>
            <p:nvPr/>
          </p:nvGrpSpPr>
          <p:grpSpPr>
            <a:xfrm>
              <a:off x="487341" y="551590"/>
              <a:ext cx="2475364" cy="2113893"/>
              <a:chOff x="487341" y="551590"/>
              <a:chExt cx="2475364" cy="211389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87341" y="551590"/>
                <a:ext cx="1847570" cy="1936980"/>
                <a:chOff x="5849940" y="4130514"/>
                <a:chExt cx="1847570" cy="1936980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5849940" y="4130514"/>
                  <a:ext cx="1847570" cy="1936980"/>
                </a:xfrm>
                <a:custGeom>
                  <a:avLst/>
                  <a:gdLst>
                    <a:gd name="connsiteX0" fmla="*/ 1809082 w 1847570"/>
                    <a:gd name="connsiteY0" fmla="*/ 1898497 h 1936980"/>
                    <a:gd name="connsiteX1" fmla="*/ 1744936 w 1847570"/>
                    <a:gd name="connsiteY1" fmla="*/ 1911325 h 1936980"/>
                    <a:gd name="connsiteX2" fmla="*/ 1693619 w 1847570"/>
                    <a:gd name="connsiteY2" fmla="*/ 1924152 h 1936980"/>
                    <a:gd name="connsiteX3" fmla="*/ 1565328 w 1847570"/>
                    <a:gd name="connsiteY3" fmla="*/ 1936980 h 1936980"/>
                    <a:gd name="connsiteX4" fmla="*/ 1270256 w 1847570"/>
                    <a:gd name="connsiteY4" fmla="*/ 1924152 h 1936980"/>
                    <a:gd name="connsiteX5" fmla="*/ 1193281 w 1847570"/>
                    <a:gd name="connsiteY5" fmla="*/ 1911325 h 1936980"/>
                    <a:gd name="connsiteX6" fmla="*/ 1052160 w 1847570"/>
                    <a:gd name="connsiteY6" fmla="*/ 1885669 h 1936980"/>
                    <a:gd name="connsiteX7" fmla="*/ 988014 w 1847570"/>
                    <a:gd name="connsiteY7" fmla="*/ 1847186 h 1936980"/>
                    <a:gd name="connsiteX8" fmla="*/ 923868 w 1847570"/>
                    <a:gd name="connsiteY8" fmla="*/ 1834359 h 1936980"/>
                    <a:gd name="connsiteX9" fmla="*/ 859723 w 1847570"/>
                    <a:gd name="connsiteY9" fmla="*/ 1808703 h 1936980"/>
                    <a:gd name="connsiteX10" fmla="*/ 808406 w 1847570"/>
                    <a:gd name="connsiteY10" fmla="*/ 1795876 h 1936980"/>
                    <a:gd name="connsiteX11" fmla="*/ 680114 w 1847570"/>
                    <a:gd name="connsiteY11" fmla="*/ 1731737 h 1936980"/>
                    <a:gd name="connsiteX12" fmla="*/ 628797 w 1847570"/>
                    <a:gd name="connsiteY12" fmla="*/ 1706082 h 1936980"/>
                    <a:gd name="connsiteX13" fmla="*/ 577481 w 1847570"/>
                    <a:gd name="connsiteY13" fmla="*/ 1667599 h 1936980"/>
                    <a:gd name="connsiteX14" fmla="*/ 487676 w 1847570"/>
                    <a:gd name="connsiteY14" fmla="*/ 1629116 h 1936980"/>
                    <a:gd name="connsiteX15" fmla="*/ 359384 w 1847570"/>
                    <a:gd name="connsiteY15" fmla="*/ 1526494 h 1936980"/>
                    <a:gd name="connsiteX16" fmla="*/ 192605 w 1847570"/>
                    <a:gd name="connsiteY16" fmla="*/ 1372562 h 1936980"/>
                    <a:gd name="connsiteX17" fmla="*/ 128459 w 1847570"/>
                    <a:gd name="connsiteY17" fmla="*/ 1269941 h 1936980"/>
                    <a:gd name="connsiteX18" fmla="*/ 77142 w 1847570"/>
                    <a:gd name="connsiteY18" fmla="*/ 1167319 h 1936980"/>
                    <a:gd name="connsiteX19" fmla="*/ 38655 w 1847570"/>
                    <a:gd name="connsiteY19" fmla="*/ 1051870 h 1936980"/>
                    <a:gd name="connsiteX20" fmla="*/ 12997 w 1847570"/>
                    <a:gd name="connsiteY20" fmla="*/ 962076 h 1936980"/>
                    <a:gd name="connsiteX21" fmla="*/ 167 w 1847570"/>
                    <a:gd name="connsiteY21" fmla="*/ 846627 h 1936980"/>
                    <a:gd name="connsiteX22" fmla="*/ 25826 w 1847570"/>
                    <a:gd name="connsiteY22" fmla="*/ 410486 h 1936980"/>
                    <a:gd name="connsiteX23" fmla="*/ 51484 w 1847570"/>
                    <a:gd name="connsiteY23" fmla="*/ 333520 h 1936980"/>
                    <a:gd name="connsiteX24" fmla="*/ 64313 w 1847570"/>
                    <a:gd name="connsiteY24" fmla="*/ 295037 h 1936980"/>
                    <a:gd name="connsiteX25" fmla="*/ 89972 w 1847570"/>
                    <a:gd name="connsiteY25" fmla="*/ 243726 h 1936980"/>
                    <a:gd name="connsiteX26" fmla="*/ 179776 w 1847570"/>
                    <a:gd name="connsiteY26" fmla="*/ 102621 h 1936980"/>
                    <a:gd name="connsiteX27" fmla="*/ 218263 w 1847570"/>
                    <a:gd name="connsiteY27" fmla="*/ 64138 h 1936980"/>
                    <a:gd name="connsiteX28" fmla="*/ 243922 w 1847570"/>
                    <a:gd name="connsiteY28" fmla="*/ 25655 h 1936980"/>
                    <a:gd name="connsiteX29" fmla="*/ 372214 w 1847570"/>
                    <a:gd name="connsiteY29" fmla="*/ 0 h 1936980"/>
                    <a:gd name="connsiteX30" fmla="*/ 975185 w 1847570"/>
                    <a:gd name="connsiteY30" fmla="*/ 12828 h 1936980"/>
                    <a:gd name="connsiteX31" fmla="*/ 1026502 w 1847570"/>
                    <a:gd name="connsiteY31" fmla="*/ 25655 h 1936980"/>
                    <a:gd name="connsiteX32" fmla="*/ 1116306 w 1847570"/>
                    <a:gd name="connsiteY32" fmla="*/ 51311 h 1936980"/>
                    <a:gd name="connsiteX33" fmla="*/ 1206111 w 1847570"/>
                    <a:gd name="connsiteY33" fmla="*/ 89794 h 1936980"/>
                    <a:gd name="connsiteX34" fmla="*/ 1244598 w 1847570"/>
                    <a:gd name="connsiteY34" fmla="*/ 115449 h 1936980"/>
                    <a:gd name="connsiteX35" fmla="*/ 1308744 w 1847570"/>
                    <a:gd name="connsiteY35" fmla="*/ 141104 h 1936980"/>
                    <a:gd name="connsiteX36" fmla="*/ 1424207 w 1847570"/>
                    <a:gd name="connsiteY36" fmla="*/ 243726 h 1936980"/>
                    <a:gd name="connsiteX37" fmla="*/ 1449865 w 1847570"/>
                    <a:gd name="connsiteY37" fmla="*/ 295037 h 1936980"/>
                    <a:gd name="connsiteX38" fmla="*/ 1526840 w 1847570"/>
                    <a:gd name="connsiteY38" fmla="*/ 359175 h 1936980"/>
                    <a:gd name="connsiteX39" fmla="*/ 1578157 w 1847570"/>
                    <a:gd name="connsiteY39" fmla="*/ 487452 h 1936980"/>
                    <a:gd name="connsiteX40" fmla="*/ 1603815 w 1847570"/>
                    <a:gd name="connsiteY40" fmla="*/ 525935 h 1936980"/>
                    <a:gd name="connsiteX41" fmla="*/ 1667961 w 1847570"/>
                    <a:gd name="connsiteY41" fmla="*/ 654212 h 1936980"/>
                    <a:gd name="connsiteX42" fmla="*/ 1680790 w 1847570"/>
                    <a:gd name="connsiteY42" fmla="*/ 718350 h 1936980"/>
                    <a:gd name="connsiteX43" fmla="*/ 1706449 w 1847570"/>
                    <a:gd name="connsiteY43" fmla="*/ 769661 h 1936980"/>
                    <a:gd name="connsiteX44" fmla="*/ 1719278 w 1847570"/>
                    <a:gd name="connsiteY44" fmla="*/ 808144 h 1936980"/>
                    <a:gd name="connsiteX45" fmla="*/ 1744936 w 1847570"/>
                    <a:gd name="connsiteY45" fmla="*/ 859455 h 1936980"/>
                    <a:gd name="connsiteX46" fmla="*/ 1770595 w 1847570"/>
                    <a:gd name="connsiteY46" fmla="*/ 949248 h 1936980"/>
                    <a:gd name="connsiteX47" fmla="*/ 1783424 w 1847570"/>
                    <a:gd name="connsiteY47" fmla="*/ 987731 h 1936980"/>
                    <a:gd name="connsiteX48" fmla="*/ 1796253 w 1847570"/>
                    <a:gd name="connsiteY48" fmla="*/ 1064698 h 1936980"/>
                    <a:gd name="connsiteX49" fmla="*/ 1834740 w 1847570"/>
                    <a:gd name="connsiteY49" fmla="*/ 1744565 h 1936980"/>
                    <a:gd name="connsiteX50" fmla="*/ 1847570 w 1847570"/>
                    <a:gd name="connsiteY50" fmla="*/ 1783048 h 1936980"/>
                    <a:gd name="connsiteX51" fmla="*/ 1809082 w 1847570"/>
                    <a:gd name="connsiteY51" fmla="*/ 1898497 h 1936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1847570" h="1936980">
                      <a:moveTo>
                        <a:pt x="1809082" y="1898497"/>
                      </a:moveTo>
                      <a:cubicBezTo>
                        <a:pt x="1791976" y="1919876"/>
                        <a:pt x="1766222" y="1906595"/>
                        <a:pt x="1744936" y="1911325"/>
                      </a:cubicBezTo>
                      <a:cubicBezTo>
                        <a:pt x="1727724" y="1915149"/>
                        <a:pt x="1711074" y="1921659"/>
                        <a:pt x="1693619" y="1924152"/>
                      </a:cubicBezTo>
                      <a:cubicBezTo>
                        <a:pt x="1651074" y="1930229"/>
                        <a:pt x="1608092" y="1932704"/>
                        <a:pt x="1565328" y="1936980"/>
                      </a:cubicBezTo>
                      <a:cubicBezTo>
                        <a:pt x="1466971" y="1932704"/>
                        <a:pt x="1368473" y="1930925"/>
                        <a:pt x="1270256" y="1924152"/>
                      </a:cubicBezTo>
                      <a:cubicBezTo>
                        <a:pt x="1244305" y="1922363"/>
                        <a:pt x="1218874" y="1915978"/>
                        <a:pt x="1193281" y="1911325"/>
                      </a:cubicBezTo>
                      <a:cubicBezTo>
                        <a:pt x="995952" y="1875452"/>
                        <a:pt x="1279093" y="1923488"/>
                        <a:pt x="1052160" y="1885669"/>
                      </a:cubicBezTo>
                      <a:cubicBezTo>
                        <a:pt x="1030778" y="1872841"/>
                        <a:pt x="1011166" y="1856445"/>
                        <a:pt x="988014" y="1847186"/>
                      </a:cubicBezTo>
                      <a:cubicBezTo>
                        <a:pt x="967768" y="1839089"/>
                        <a:pt x="944754" y="1840624"/>
                        <a:pt x="923868" y="1834359"/>
                      </a:cubicBezTo>
                      <a:cubicBezTo>
                        <a:pt x="901810" y="1827742"/>
                        <a:pt x="881570" y="1815985"/>
                        <a:pt x="859723" y="1808703"/>
                      </a:cubicBezTo>
                      <a:cubicBezTo>
                        <a:pt x="842996" y="1803128"/>
                        <a:pt x="825133" y="1801451"/>
                        <a:pt x="808406" y="1795876"/>
                      </a:cubicBezTo>
                      <a:cubicBezTo>
                        <a:pt x="731805" y="1770345"/>
                        <a:pt x="752426" y="1771905"/>
                        <a:pt x="680114" y="1731737"/>
                      </a:cubicBezTo>
                      <a:cubicBezTo>
                        <a:pt x="663396" y="1722450"/>
                        <a:pt x="645015" y="1716217"/>
                        <a:pt x="628797" y="1706082"/>
                      </a:cubicBezTo>
                      <a:cubicBezTo>
                        <a:pt x="610665" y="1694751"/>
                        <a:pt x="596252" y="1677836"/>
                        <a:pt x="577481" y="1667599"/>
                      </a:cubicBezTo>
                      <a:cubicBezTo>
                        <a:pt x="548889" y="1652005"/>
                        <a:pt x="515020" y="1646807"/>
                        <a:pt x="487676" y="1629116"/>
                      </a:cubicBezTo>
                      <a:cubicBezTo>
                        <a:pt x="441698" y="1599369"/>
                        <a:pt x="402148" y="1560701"/>
                        <a:pt x="359384" y="1526494"/>
                      </a:cubicBezTo>
                      <a:cubicBezTo>
                        <a:pt x="306781" y="1484416"/>
                        <a:pt x="227455" y="1424832"/>
                        <a:pt x="192605" y="1372562"/>
                      </a:cubicBezTo>
                      <a:cubicBezTo>
                        <a:pt x="172254" y="1342039"/>
                        <a:pt x="143929" y="1300877"/>
                        <a:pt x="128459" y="1269941"/>
                      </a:cubicBezTo>
                      <a:cubicBezTo>
                        <a:pt x="65689" y="1144416"/>
                        <a:pt x="136589" y="1256477"/>
                        <a:pt x="77142" y="1167319"/>
                      </a:cubicBezTo>
                      <a:cubicBezTo>
                        <a:pt x="46398" y="1044357"/>
                        <a:pt x="86964" y="1196783"/>
                        <a:pt x="38655" y="1051870"/>
                      </a:cubicBezTo>
                      <a:cubicBezTo>
                        <a:pt x="28810" y="1022338"/>
                        <a:pt x="21550" y="992007"/>
                        <a:pt x="12997" y="962076"/>
                      </a:cubicBezTo>
                      <a:cubicBezTo>
                        <a:pt x="8720" y="923593"/>
                        <a:pt x="167" y="885347"/>
                        <a:pt x="167" y="846627"/>
                      </a:cubicBezTo>
                      <a:cubicBezTo>
                        <a:pt x="167" y="816094"/>
                        <a:pt x="-3713" y="528631"/>
                        <a:pt x="25826" y="410486"/>
                      </a:cubicBezTo>
                      <a:cubicBezTo>
                        <a:pt x="32386" y="384250"/>
                        <a:pt x="42931" y="359175"/>
                        <a:pt x="51484" y="333520"/>
                      </a:cubicBezTo>
                      <a:cubicBezTo>
                        <a:pt x="55760" y="320692"/>
                        <a:pt x="58265" y="307131"/>
                        <a:pt x="64313" y="295037"/>
                      </a:cubicBezTo>
                      <a:cubicBezTo>
                        <a:pt x="72866" y="277933"/>
                        <a:pt x="82438" y="261302"/>
                        <a:pt x="89972" y="243726"/>
                      </a:cubicBezTo>
                      <a:cubicBezTo>
                        <a:pt x="122776" y="167194"/>
                        <a:pt x="74287" y="208099"/>
                        <a:pt x="179776" y="102621"/>
                      </a:cubicBezTo>
                      <a:cubicBezTo>
                        <a:pt x="192605" y="89793"/>
                        <a:pt x="206648" y="78074"/>
                        <a:pt x="218263" y="64138"/>
                      </a:cubicBezTo>
                      <a:cubicBezTo>
                        <a:pt x="228134" y="52294"/>
                        <a:pt x="231093" y="34206"/>
                        <a:pt x="243922" y="25655"/>
                      </a:cubicBezTo>
                      <a:cubicBezTo>
                        <a:pt x="256678" y="17152"/>
                        <a:pt x="371965" y="42"/>
                        <a:pt x="372214" y="0"/>
                      </a:cubicBezTo>
                      <a:lnTo>
                        <a:pt x="975185" y="12828"/>
                      </a:lnTo>
                      <a:cubicBezTo>
                        <a:pt x="992803" y="13519"/>
                        <a:pt x="1009548" y="20812"/>
                        <a:pt x="1026502" y="25655"/>
                      </a:cubicBezTo>
                      <a:cubicBezTo>
                        <a:pt x="1155377" y="62472"/>
                        <a:pt x="955826" y="11195"/>
                        <a:pt x="1116306" y="51311"/>
                      </a:cubicBezTo>
                      <a:cubicBezTo>
                        <a:pt x="1212933" y="115720"/>
                        <a:pt x="1090127" y="40092"/>
                        <a:pt x="1206111" y="89794"/>
                      </a:cubicBezTo>
                      <a:cubicBezTo>
                        <a:pt x="1220283" y="95867"/>
                        <a:pt x="1230807" y="108555"/>
                        <a:pt x="1244598" y="115449"/>
                      </a:cubicBezTo>
                      <a:cubicBezTo>
                        <a:pt x="1265196" y="125747"/>
                        <a:pt x="1287362" y="132552"/>
                        <a:pt x="1308744" y="141104"/>
                      </a:cubicBezTo>
                      <a:cubicBezTo>
                        <a:pt x="1388010" y="220361"/>
                        <a:pt x="1348699" y="187102"/>
                        <a:pt x="1424207" y="243726"/>
                      </a:cubicBezTo>
                      <a:cubicBezTo>
                        <a:pt x="1432760" y="260830"/>
                        <a:pt x="1438749" y="279477"/>
                        <a:pt x="1449865" y="295037"/>
                      </a:cubicBezTo>
                      <a:cubicBezTo>
                        <a:pt x="1472314" y="326463"/>
                        <a:pt x="1496153" y="338719"/>
                        <a:pt x="1526840" y="359175"/>
                      </a:cubicBezTo>
                      <a:cubicBezTo>
                        <a:pt x="1547869" y="422256"/>
                        <a:pt x="1547952" y="434600"/>
                        <a:pt x="1578157" y="487452"/>
                      </a:cubicBezTo>
                      <a:cubicBezTo>
                        <a:pt x="1585807" y="500838"/>
                        <a:pt x="1596919" y="512146"/>
                        <a:pt x="1603815" y="525935"/>
                      </a:cubicBezTo>
                      <a:cubicBezTo>
                        <a:pt x="1691119" y="700520"/>
                        <a:pt x="1560905" y="475802"/>
                        <a:pt x="1667961" y="654212"/>
                      </a:cubicBezTo>
                      <a:cubicBezTo>
                        <a:pt x="1672237" y="675591"/>
                        <a:pt x="1673895" y="697666"/>
                        <a:pt x="1680790" y="718350"/>
                      </a:cubicBezTo>
                      <a:cubicBezTo>
                        <a:pt x="1686838" y="736491"/>
                        <a:pt x="1698915" y="752085"/>
                        <a:pt x="1706449" y="769661"/>
                      </a:cubicBezTo>
                      <a:cubicBezTo>
                        <a:pt x="1711776" y="782089"/>
                        <a:pt x="1713951" y="795716"/>
                        <a:pt x="1719278" y="808144"/>
                      </a:cubicBezTo>
                      <a:cubicBezTo>
                        <a:pt x="1726811" y="825720"/>
                        <a:pt x="1737403" y="841879"/>
                        <a:pt x="1744936" y="859455"/>
                      </a:cubicBezTo>
                      <a:cubicBezTo>
                        <a:pt x="1758116" y="890206"/>
                        <a:pt x="1761296" y="916708"/>
                        <a:pt x="1770595" y="949248"/>
                      </a:cubicBezTo>
                      <a:cubicBezTo>
                        <a:pt x="1774310" y="962249"/>
                        <a:pt x="1779148" y="974903"/>
                        <a:pt x="1783424" y="987731"/>
                      </a:cubicBezTo>
                      <a:cubicBezTo>
                        <a:pt x="1787700" y="1013387"/>
                        <a:pt x="1795192" y="1038710"/>
                        <a:pt x="1796253" y="1064698"/>
                      </a:cubicBezTo>
                      <a:cubicBezTo>
                        <a:pt x="1814187" y="1504025"/>
                        <a:pt x="1772040" y="1472901"/>
                        <a:pt x="1834740" y="1744565"/>
                      </a:cubicBezTo>
                      <a:cubicBezTo>
                        <a:pt x="1837781" y="1757740"/>
                        <a:pt x="1843293" y="1770220"/>
                        <a:pt x="1847570" y="1783048"/>
                      </a:cubicBezTo>
                      <a:cubicBezTo>
                        <a:pt x="1820736" y="1876953"/>
                        <a:pt x="1826188" y="1877118"/>
                        <a:pt x="1809082" y="1898497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 4"/>
                <p:cNvSpPr/>
                <p:nvPr/>
              </p:nvSpPr>
              <p:spPr>
                <a:xfrm>
                  <a:off x="6542883" y="4797553"/>
                  <a:ext cx="1141797" cy="1218630"/>
                </a:xfrm>
                <a:custGeom>
                  <a:avLst/>
                  <a:gdLst>
                    <a:gd name="connsiteX0" fmla="*/ 0 w 1141797"/>
                    <a:gd name="connsiteY0" fmla="*/ 0 h 1218630"/>
                    <a:gd name="connsiteX1" fmla="*/ 51317 w 1141797"/>
                    <a:gd name="connsiteY1" fmla="*/ 128277 h 1218630"/>
                    <a:gd name="connsiteX2" fmla="*/ 76975 w 1141797"/>
                    <a:gd name="connsiteY2" fmla="*/ 205243 h 1218630"/>
                    <a:gd name="connsiteX3" fmla="*/ 141121 w 1141797"/>
                    <a:gd name="connsiteY3" fmla="*/ 269382 h 1218630"/>
                    <a:gd name="connsiteX4" fmla="*/ 192438 w 1141797"/>
                    <a:gd name="connsiteY4" fmla="*/ 346348 h 1218630"/>
                    <a:gd name="connsiteX5" fmla="*/ 269413 w 1141797"/>
                    <a:gd name="connsiteY5" fmla="*/ 423314 h 1218630"/>
                    <a:gd name="connsiteX6" fmla="*/ 307901 w 1141797"/>
                    <a:gd name="connsiteY6" fmla="*/ 461797 h 1218630"/>
                    <a:gd name="connsiteX7" fmla="*/ 346388 w 1141797"/>
                    <a:gd name="connsiteY7" fmla="*/ 487452 h 1218630"/>
                    <a:gd name="connsiteX8" fmla="*/ 384876 w 1141797"/>
                    <a:gd name="connsiteY8" fmla="*/ 525935 h 1218630"/>
                    <a:gd name="connsiteX9" fmla="*/ 436192 w 1141797"/>
                    <a:gd name="connsiteY9" fmla="*/ 564418 h 1218630"/>
                    <a:gd name="connsiteX10" fmla="*/ 461851 w 1141797"/>
                    <a:gd name="connsiteY10" fmla="*/ 628557 h 1218630"/>
                    <a:gd name="connsiteX11" fmla="*/ 525997 w 1141797"/>
                    <a:gd name="connsiteY11" fmla="*/ 667040 h 1218630"/>
                    <a:gd name="connsiteX12" fmla="*/ 628630 w 1141797"/>
                    <a:gd name="connsiteY12" fmla="*/ 744006 h 1218630"/>
                    <a:gd name="connsiteX13" fmla="*/ 705605 w 1141797"/>
                    <a:gd name="connsiteY13" fmla="*/ 820972 h 1218630"/>
                    <a:gd name="connsiteX14" fmla="*/ 744093 w 1141797"/>
                    <a:gd name="connsiteY14" fmla="*/ 846628 h 1218630"/>
                    <a:gd name="connsiteX15" fmla="*/ 821068 w 1141797"/>
                    <a:gd name="connsiteY15" fmla="*/ 923594 h 1218630"/>
                    <a:gd name="connsiteX16" fmla="*/ 846726 w 1141797"/>
                    <a:gd name="connsiteY16" fmla="*/ 962077 h 1218630"/>
                    <a:gd name="connsiteX17" fmla="*/ 885214 w 1141797"/>
                    <a:gd name="connsiteY17" fmla="*/ 987732 h 1218630"/>
                    <a:gd name="connsiteX18" fmla="*/ 898043 w 1141797"/>
                    <a:gd name="connsiteY18" fmla="*/ 1026215 h 1218630"/>
                    <a:gd name="connsiteX19" fmla="*/ 936531 w 1141797"/>
                    <a:gd name="connsiteY19" fmla="*/ 1051870 h 1218630"/>
                    <a:gd name="connsiteX20" fmla="*/ 1000676 w 1141797"/>
                    <a:gd name="connsiteY20" fmla="*/ 1090353 h 1218630"/>
                    <a:gd name="connsiteX21" fmla="*/ 1077652 w 1141797"/>
                    <a:gd name="connsiteY21" fmla="*/ 1141664 h 1218630"/>
                    <a:gd name="connsiteX22" fmla="*/ 1103310 w 1141797"/>
                    <a:gd name="connsiteY22" fmla="*/ 1180147 h 1218630"/>
                    <a:gd name="connsiteX23" fmla="*/ 1141797 w 1141797"/>
                    <a:gd name="connsiteY23" fmla="*/ 1218630 h 1218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141797" h="1218630">
                      <a:moveTo>
                        <a:pt x="0" y="0"/>
                      </a:moveTo>
                      <a:cubicBezTo>
                        <a:pt x="25999" y="129980"/>
                        <a:pt x="-7858" y="-1891"/>
                        <a:pt x="51317" y="128277"/>
                      </a:cubicBezTo>
                      <a:cubicBezTo>
                        <a:pt x="62509" y="152896"/>
                        <a:pt x="57851" y="186121"/>
                        <a:pt x="76975" y="205243"/>
                      </a:cubicBezTo>
                      <a:cubicBezTo>
                        <a:pt x="98357" y="226623"/>
                        <a:pt x="124347" y="244224"/>
                        <a:pt x="141121" y="269382"/>
                      </a:cubicBezTo>
                      <a:cubicBezTo>
                        <a:pt x="158227" y="295037"/>
                        <a:pt x="170633" y="324546"/>
                        <a:pt x="192438" y="346348"/>
                      </a:cubicBezTo>
                      <a:lnTo>
                        <a:pt x="269413" y="423314"/>
                      </a:lnTo>
                      <a:cubicBezTo>
                        <a:pt x="282242" y="436142"/>
                        <a:pt x="292805" y="451734"/>
                        <a:pt x="307901" y="461797"/>
                      </a:cubicBezTo>
                      <a:cubicBezTo>
                        <a:pt x="320730" y="470349"/>
                        <a:pt x="334543" y="477582"/>
                        <a:pt x="346388" y="487452"/>
                      </a:cubicBezTo>
                      <a:cubicBezTo>
                        <a:pt x="360326" y="499066"/>
                        <a:pt x="371101" y="514129"/>
                        <a:pt x="384876" y="525935"/>
                      </a:cubicBezTo>
                      <a:cubicBezTo>
                        <a:pt x="401110" y="539849"/>
                        <a:pt x="419087" y="551590"/>
                        <a:pt x="436192" y="564418"/>
                      </a:cubicBezTo>
                      <a:cubicBezTo>
                        <a:pt x="444745" y="585798"/>
                        <a:pt x="446687" y="611228"/>
                        <a:pt x="461851" y="628557"/>
                      </a:cubicBezTo>
                      <a:cubicBezTo>
                        <a:pt x="478272" y="647321"/>
                        <a:pt x="505495" y="652848"/>
                        <a:pt x="525997" y="667040"/>
                      </a:cubicBezTo>
                      <a:cubicBezTo>
                        <a:pt x="561157" y="691379"/>
                        <a:pt x="598391" y="713770"/>
                        <a:pt x="628630" y="744006"/>
                      </a:cubicBezTo>
                      <a:cubicBezTo>
                        <a:pt x="654288" y="769661"/>
                        <a:pt x="675414" y="800847"/>
                        <a:pt x="705605" y="820972"/>
                      </a:cubicBezTo>
                      <a:cubicBezTo>
                        <a:pt x="718434" y="829524"/>
                        <a:pt x="732569" y="836385"/>
                        <a:pt x="744093" y="846628"/>
                      </a:cubicBezTo>
                      <a:cubicBezTo>
                        <a:pt x="771214" y="870732"/>
                        <a:pt x="800940" y="893405"/>
                        <a:pt x="821068" y="923594"/>
                      </a:cubicBezTo>
                      <a:cubicBezTo>
                        <a:pt x="829621" y="936422"/>
                        <a:pt x="835824" y="951176"/>
                        <a:pt x="846726" y="962077"/>
                      </a:cubicBezTo>
                      <a:cubicBezTo>
                        <a:pt x="857629" y="972979"/>
                        <a:pt x="872385" y="979180"/>
                        <a:pt x="885214" y="987732"/>
                      </a:cubicBezTo>
                      <a:cubicBezTo>
                        <a:pt x="889490" y="1000560"/>
                        <a:pt x="889595" y="1015657"/>
                        <a:pt x="898043" y="1026215"/>
                      </a:cubicBezTo>
                      <a:cubicBezTo>
                        <a:pt x="907675" y="1038254"/>
                        <a:pt x="924491" y="1042239"/>
                        <a:pt x="936531" y="1051870"/>
                      </a:cubicBezTo>
                      <a:cubicBezTo>
                        <a:pt x="986848" y="1092119"/>
                        <a:pt x="933836" y="1068076"/>
                        <a:pt x="1000676" y="1090353"/>
                      </a:cubicBezTo>
                      <a:cubicBezTo>
                        <a:pt x="1026335" y="1107457"/>
                        <a:pt x="1060546" y="1116007"/>
                        <a:pt x="1077652" y="1141664"/>
                      </a:cubicBezTo>
                      <a:cubicBezTo>
                        <a:pt x="1086205" y="1154492"/>
                        <a:pt x="1093678" y="1168108"/>
                        <a:pt x="1103310" y="1180147"/>
                      </a:cubicBezTo>
                      <a:cubicBezTo>
                        <a:pt x="1103319" y="1180159"/>
                        <a:pt x="1135377" y="1212211"/>
                        <a:pt x="1141797" y="1218630"/>
                      </a:cubicBezTo>
                    </a:path>
                  </a:pathLst>
                </a:cu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Freeform 5"/>
                <p:cNvSpPr/>
                <p:nvPr/>
              </p:nvSpPr>
              <p:spPr>
                <a:xfrm>
                  <a:off x="7171513" y="4682104"/>
                  <a:ext cx="51317" cy="897938"/>
                </a:xfrm>
                <a:custGeom>
                  <a:avLst/>
                  <a:gdLst>
                    <a:gd name="connsiteX0" fmla="*/ 0 w 51317"/>
                    <a:gd name="connsiteY0" fmla="*/ 0 h 897938"/>
                    <a:gd name="connsiteX1" fmla="*/ 25659 w 51317"/>
                    <a:gd name="connsiteY1" fmla="*/ 628557 h 897938"/>
                    <a:gd name="connsiteX2" fmla="*/ 12829 w 51317"/>
                    <a:gd name="connsiteY2" fmla="*/ 679867 h 897938"/>
                    <a:gd name="connsiteX3" fmla="*/ 38488 w 51317"/>
                    <a:gd name="connsiteY3" fmla="*/ 872283 h 897938"/>
                    <a:gd name="connsiteX4" fmla="*/ 51317 w 51317"/>
                    <a:gd name="connsiteY4" fmla="*/ 897938 h 89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17" h="897938">
                      <a:moveTo>
                        <a:pt x="0" y="0"/>
                      </a:moveTo>
                      <a:cubicBezTo>
                        <a:pt x="49085" y="343553"/>
                        <a:pt x="50109" y="237410"/>
                        <a:pt x="25659" y="628557"/>
                      </a:cubicBezTo>
                      <a:cubicBezTo>
                        <a:pt x="24559" y="646153"/>
                        <a:pt x="17106" y="662764"/>
                        <a:pt x="12829" y="679867"/>
                      </a:cubicBezTo>
                      <a:cubicBezTo>
                        <a:pt x="20947" y="777264"/>
                        <a:pt x="10908" y="803340"/>
                        <a:pt x="38488" y="872283"/>
                      </a:cubicBezTo>
                      <a:cubicBezTo>
                        <a:pt x="42039" y="881160"/>
                        <a:pt x="47041" y="889386"/>
                        <a:pt x="51317" y="897938"/>
                      </a:cubicBezTo>
                    </a:path>
                  </a:pathLst>
                </a:cu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Freeform 6"/>
                <p:cNvSpPr/>
                <p:nvPr/>
              </p:nvSpPr>
              <p:spPr>
                <a:xfrm>
                  <a:off x="6260641" y="5285005"/>
                  <a:ext cx="744093" cy="128277"/>
                </a:xfrm>
                <a:custGeom>
                  <a:avLst/>
                  <a:gdLst>
                    <a:gd name="connsiteX0" fmla="*/ 0 w 744093"/>
                    <a:gd name="connsiteY0" fmla="*/ 0 h 128277"/>
                    <a:gd name="connsiteX1" fmla="*/ 218096 w 744093"/>
                    <a:gd name="connsiteY1" fmla="*/ 76966 h 128277"/>
                    <a:gd name="connsiteX2" fmla="*/ 359217 w 744093"/>
                    <a:gd name="connsiteY2" fmla="*/ 128277 h 128277"/>
                    <a:gd name="connsiteX3" fmla="*/ 744093 w 744093"/>
                    <a:gd name="connsiteY3" fmla="*/ 128277 h 128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4093" h="128277">
                      <a:moveTo>
                        <a:pt x="0" y="0"/>
                      </a:moveTo>
                      <a:cubicBezTo>
                        <a:pt x="59705" y="17057"/>
                        <a:pt x="170942" y="45534"/>
                        <a:pt x="218096" y="76966"/>
                      </a:cubicBezTo>
                      <a:cubicBezTo>
                        <a:pt x="266646" y="109329"/>
                        <a:pt x="285721" y="128277"/>
                        <a:pt x="359217" y="128277"/>
                      </a:cubicBezTo>
                      <a:lnTo>
                        <a:pt x="744093" y="128277"/>
                      </a:lnTo>
                    </a:path>
                  </a:pathLst>
                </a:custGeom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296424" y="2296151"/>
                <a:ext cx="666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Q = ?</a:t>
                </a:r>
                <a:endParaRPr lang="en-US" b="1" dirty="0"/>
              </a:p>
            </p:txBody>
          </p:sp>
          <p:sp>
            <p:nvSpPr>
              <p:cNvPr id="11" name="Diamond 10"/>
              <p:cNvSpPr/>
              <p:nvPr/>
            </p:nvSpPr>
            <p:spPr>
              <a:xfrm>
                <a:off x="1321406" y="1475183"/>
                <a:ext cx="263007" cy="230897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244431" y="1128834"/>
                <a:ext cx="3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297259" y="1423871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95341" y="3655853"/>
            <a:ext cx="2221085" cy="2062623"/>
            <a:chOff x="4995341" y="3655853"/>
            <a:chExt cx="2221085" cy="2062623"/>
          </a:xfrm>
        </p:grpSpPr>
        <p:grpSp>
          <p:nvGrpSpPr>
            <p:cNvPr id="42" name="Group 41"/>
            <p:cNvGrpSpPr/>
            <p:nvPr/>
          </p:nvGrpSpPr>
          <p:grpSpPr>
            <a:xfrm>
              <a:off x="4995341" y="3655853"/>
              <a:ext cx="2221085" cy="2062623"/>
              <a:chOff x="4995341" y="3655853"/>
              <a:chExt cx="2221085" cy="206262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995341" y="3655853"/>
                <a:ext cx="1847570" cy="1936980"/>
                <a:chOff x="660628" y="3744151"/>
                <a:chExt cx="1847570" cy="193698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60628" y="3744151"/>
                  <a:ext cx="1847570" cy="1936980"/>
                  <a:chOff x="5849940" y="4130514"/>
                  <a:chExt cx="1847570" cy="1936980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5849940" y="4130514"/>
                    <a:ext cx="1847570" cy="1936980"/>
                  </a:xfrm>
                  <a:custGeom>
                    <a:avLst/>
                    <a:gdLst>
                      <a:gd name="connsiteX0" fmla="*/ 1809082 w 1847570"/>
                      <a:gd name="connsiteY0" fmla="*/ 1898497 h 1936980"/>
                      <a:gd name="connsiteX1" fmla="*/ 1744936 w 1847570"/>
                      <a:gd name="connsiteY1" fmla="*/ 1911325 h 1936980"/>
                      <a:gd name="connsiteX2" fmla="*/ 1693619 w 1847570"/>
                      <a:gd name="connsiteY2" fmla="*/ 1924152 h 1936980"/>
                      <a:gd name="connsiteX3" fmla="*/ 1565328 w 1847570"/>
                      <a:gd name="connsiteY3" fmla="*/ 1936980 h 1936980"/>
                      <a:gd name="connsiteX4" fmla="*/ 1270256 w 1847570"/>
                      <a:gd name="connsiteY4" fmla="*/ 1924152 h 1936980"/>
                      <a:gd name="connsiteX5" fmla="*/ 1193281 w 1847570"/>
                      <a:gd name="connsiteY5" fmla="*/ 1911325 h 1936980"/>
                      <a:gd name="connsiteX6" fmla="*/ 1052160 w 1847570"/>
                      <a:gd name="connsiteY6" fmla="*/ 1885669 h 1936980"/>
                      <a:gd name="connsiteX7" fmla="*/ 988014 w 1847570"/>
                      <a:gd name="connsiteY7" fmla="*/ 1847186 h 1936980"/>
                      <a:gd name="connsiteX8" fmla="*/ 923868 w 1847570"/>
                      <a:gd name="connsiteY8" fmla="*/ 1834359 h 1936980"/>
                      <a:gd name="connsiteX9" fmla="*/ 859723 w 1847570"/>
                      <a:gd name="connsiteY9" fmla="*/ 1808703 h 1936980"/>
                      <a:gd name="connsiteX10" fmla="*/ 808406 w 1847570"/>
                      <a:gd name="connsiteY10" fmla="*/ 1795876 h 1936980"/>
                      <a:gd name="connsiteX11" fmla="*/ 680114 w 1847570"/>
                      <a:gd name="connsiteY11" fmla="*/ 1731737 h 1936980"/>
                      <a:gd name="connsiteX12" fmla="*/ 628797 w 1847570"/>
                      <a:gd name="connsiteY12" fmla="*/ 1706082 h 1936980"/>
                      <a:gd name="connsiteX13" fmla="*/ 577481 w 1847570"/>
                      <a:gd name="connsiteY13" fmla="*/ 1667599 h 1936980"/>
                      <a:gd name="connsiteX14" fmla="*/ 487676 w 1847570"/>
                      <a:gd name="connsiteY14" fmla="*/ 1629116 h 1936980"/>
                      <a:gd name="connsiteX15" fmla="*/ 359384 w 1847570"/>
                      <a:gd name="connsiteY15" fmla="*/ 1526494 h 1936980"/>
                      <a:gd name="connsiteX16" fmla="*/ 192605 w 1847570"/>
                      <a:gd name="connsiteY16" fmla="*/ 1372562 h 1936980"/>
                      <a:gd name="connsiteX17" fmla="*/ 128459 w 1847570"/>
                      <a:gd name="connsiteY17" fmla="*/ 1269941 h 1936980"/>
                      <a:gd name="connsiteX18" fmla="*/ 77142 w 1847570"/>
                      <a:gd name="connsiteY18" fmla="*/ 1167319 h 1936980"/>
                      <a:gd name="connsiteX19" fmla="*/ 38655 w 1847570"/>
                      <a:gd name="connsiteY19" fmla="*/ 1051870 h 1936980"/>
                      <a:gd name="connsiteX20" fmla="*/ 12997 w 1847570"/>
                      <a:gd name="connsiteY20" fmla="*/ 962076 h 1936980"/>
                      <a:gd name="connsiteX21" fmla="*/ 167 w 1847570"/>
                      <a:gd name="connsiteY21" fmla="*/ 846627 h 1936980"/>
                      <a:gd name="connsiteX22" fmla="*/ 25826 w 1847570"/>
                      <a:gd name="connsiteY22" fmla="*/ 410486 h 1936980"/>
                      <a:gd name="connsiteX23" fmla="*/ 51484 w 1847570"/>
                      <a:gd name="connsiteY23" fmla="*/ 333520 h 1936980"/>
                      <a:gd name="connsiteX24" fmla="*/ 64313 w 1847570"/>
                      <a:gd name="connsiteY24" fmla="*/ 295037 h 1936980"/>
                      <a:gd name="connsiteX25" fmla="*/ 89972 w 1847570"/>
                      <a:gd name="connsiteY25" fmla="*/ 243726 h 1936980"/>
                      <a:gd name="connsiteX26" fmla="*/ 179776 w 1847570"/>
                      <a:gd name="connsiteY26" fmla="*/ 102621 h 1936980"/>
                      <a:gd name="connsiteX27" fmla="*/ 218263 w 1847570"/>
                      <a:gd name="connsiteY27" fmla="*/ 64138 h 1936980"/>
                      <a:gd name="connsiteX28" fmla="*/ 243922 w 1847570"/>
                      <a:gd name="connsiteY28" fmla="*/ 25655 h 1936980"/>
                      <a:gd name="connsiteX29" fmla="*/ 372214 w 1847570"/>
                      <a:gd name="connsiteY29" fmla="*/ 0 h 1936980"/>
                      <a:gd name="connsiteX30" fmla="*/ 975185 w 1847570"/>
                      <a:gd name="connsiteY30" fmla="*/ 12828 h 1936980"/>
                      <a:gd name="connsiteX31" fmla="*/ 1026502 w 1847570"/>
                      <a:gd name="connsiteY31" fmla="*/ 25655 h 1936980"/>
                      <a:gd name="connsiteX32" fmla="*/ 1116306 w 1847570"/>
                      <a:gd name="connsiteY32" fmla="*/ 51311 h 1936980"/>
                      <a:gd name="connsiteX33" fmla="*/ 1206111 w 1847570"/>
                      <a:gd name="connsiteY33" fmla="*/ 89794 h 1936980"/>
                      <a:gd name="connsiteX34" fmla="*/ 1244598 w 1847570"/>
                      <a:gd name="connsiteY34" fmla="*/ 115449 h 1936980"/>
                      <a:gd name="connsiteX35" fmla="*/ 1308744 w 1847570"/>
                      <a:gd name="connsiteY35" fmla="*/ 141104 h 1936980"/>
                      <a:gd name="connsiteX36" fmla="*/ 1424207 w 1847570"/>
                      <a:gd name="connsiteY36" fmla="*/ 243726 h 1936980"/>
                      <a:gd name="connsiteX37" fmla="*/ 1449865 w 1847570"/>
                      <a:gd name="connsiteY37" fmla="*/ 295037 h 1936980"/>
                      <a:gd name="connsiteX38" fmla="*/ 1526840 w 1847570"/>
                      <a:gd name="connsiteY38" fmla="*/ 359175 h 1936980"/>
                      <a:gd name="connsiteX39" fmla="*/ 1578157 w 1847570"/>
                      <a:gd name="connsiteY39" fmla="*/ 487452 h 1936980"/>
                      <a:gd name="connsiteX40" fmla="*/ 1603815 w 1847570"/>
                      <a:gd name="connsiteY40" fmla="*/ 525935 h 1936980"/>
                      <a:gd name="connsiteX41" fmla="*/ 1667961 w 1847570"/>
                      <a:gd name="connsiteY41" fmla="*/ 654212 h 1936980"/>
                      <a:gd name="connsiteX42" fmla="*/ 1680790 w 1847570"/>
                      <a:gd name="connsiteY42" fmla="*/ 718350 h 1936980"/>
                      <a:gd name="connsiteX43" fmla="*/ 1706449 w 1847570"/>
                      <a:gd name="connsiteY43" fmla="*/ 769661 h 1936980"/>
                      <a:gd name="connsiteX44" fmla="*/ 1719278 w 1847570"/>
                      <a:gd name="connsiteY44" fmla="*/ 808144 h 1936980"/>
                      <a:gd name="connsiteX45" fmla="*/ 1744936 w 1847570"/>
                      <a:gd name="connsiteY45" fmla="*/ 859455 h 1936980"/>
                      <a:gd name="connsiteX46" fmla="*/ 1770595 w 1847570"/>
                      <a:gd name="connsiteY46" fmla="*/ 949248 h 1936980"/>
                      <a:gd name="connsiteX47" fmla="*/ 1783424 w 1847570"/>
                      <a:gd name="connsiteY47" fmla="*/ 987731 h 1936980"/>
                      <a:gd name="connsiteX48" fmla="*/ 1796253 w 1847570"/>
                      <a:gd name="connsiteY48" fmla="*/ 1064698 h 1936980"/>
                      <a:gd name="connsiteX49" fmla="*/ 1834740 w 1847570"/>
                      <a:gd name="connsiteY49" fmla="*/ 1744565 h 1936980"/>
                      <a:gd name="connsiteX50" fmla="*/ 1847570 w 1847570"/>
                      <a:gd name="connsiteY50" fmla="*/ 1783048 h 1936980"/>
                      <a:gd name="connsiteX51" fmla="*/ 1809082 w 1847570"/>
                      <a:gd name="connsiteY51" fmla="*/ 1898497 h 19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847570" h="1936980">
                        <a:moveTo>
                          <a:pt x="1809082" y="1898497"/>
                        </a:moveTo>
                        <a:cubicBezTo>
                          <a:pt x="1791976" y="1919876"/>
                          <a:pt x="1766222" y="1906595"/>
                          <a:pt x="1744936" y="1911325"/>
                        </a:cubicBezTo>
                        <a:cubicBezTo>
                          <a:pt x="1727724" y="1915149"/>
                          <a:pt x="1711074" y="1921659"/>
                          <a:pt x="1693619" y="1924152"/>
                        </a:cubicBezTo>
                        <a:cubicBezTo>
                          <a:pt x="1651074" y="1930229"/>
                          <a:pt x="1608092" y="1932704"/>
                          <a:pt x="1565328" y="1936980"/>
                        </a:cubicBezTo>
                        <a:cubicBezTo>
                          <a:pt x="1466971" y="1932704"/>
                          <a:pt x="1368473" y="1930925"/>
                          <a:pt x="1270256" y="1924152"/>
                        </a:cubicBezTo>
                        <a:cubicBezTo>
                          <a:pt x="1244305" y="1922363"/>
                          <a:pt x="1218874" y="1915978"/>
                          <a:pt x="1193281" y="1911325"/>
                        </a:cubicBezTo>
                        <a:cubicBezTo>
                          <a:pt x="995952" y="1875452"/>
                          <a:pt x="1279093" y="1923488"/>
                          <a:pt x="1052160" y="1885669"/>
                        </a:cubicBezTo>
                        <a:cubicBezTo>
                          <a:pt x="1030778" y="1872841"/>
                          <a:pt x="1011166" y="1856445"/>
                          <a:pt x="988014" y="1847186"/>
                        </a:cubicBezTo>
                        <a:cubicBezTo>
                          <a:pt x="967768" y="1839089"/>
                          <a:pt x="944754" y="1840624"/>
                          <a:pt x="923868" y="1834359"/>
                        </a:cubicBezTo>
                        <a:cubicBezTo>
                          <a:pt x="901810" y="1827742"/>
                          <a:pt x="881570" y="1815985"/>
                          <a:pt x="859723" y="1808703"/>
                        </a:cubicBezTo>
                        <a:cubicBezTo>
                          <a:pt x="842996" y="1803128"/>
                          <a:pt x="825133" y="1801451"/>
                          <a:pt x="808406" y="1795876"/>
                        </a:cubicBezTo>
                        <a:cubicBezTo>
                          <a:pt x="731805" y="1770345"/>
                          <a:pt x="752426" y="1771905"/>
                          <a:pt x="680114" y="1731737"/>
                        </a:cubicBezTo>
                        <a:cubicBezTo>
                          <a:pt x="663396" y="1722450"/>
                          <a:pt x="645015" y="1716217"/>
                          <a:pt x="628797" y="1706082"/>
                        </a:cubicBezTo>
                        <a:cubicBezTo>
                          <a:pt x="610665" y="1694751"/>
                          <a:pt x="596252" y="1677836"/>
                          <a:pt x="577481" y="1667599"/>
                        </a:cubicBezTo>
                        <a:cubicBezTo>
                          <a:pt x="548889" y="1652005"/>
                          <a:pt x="515020" y="1646807"/>
                          <a:pt x="487676" y="1629116"/>
                        </a:cubicBezTo>
                        <a:cubicBezTo>
                          <a:pt x="441698" y="1599369"/>
                          <a:pt x="402148" y="1560701"/>
                          <a:pt x="359384" y="1526494"/>
                        </a:cubicBezTo>
                        <a:cubicBezTo>
                          <a:pt x="306781" y="1484416"/>
                          <a:pt x="227455" y="1424832"/>
                          <a:pt x="192605" y="1372562"/>
                        </a:cubicBezTo>
                        <a:cubicBezTo>
                          <a:pt x="172254" y="1342039"/>
                          <a:pt x="143929" y="1300877"/>
                          <a:pt x="128459" y="1269941"/>
                        </a:cubicBezTo>
                        <a:cubicBezTo>
                          <a:pt x="65689" y="1144416"/>
                          <a:pt x="136589" y="1256477"/>
                          <a:pt x="77142" y="1167319"/>
                        </a:cubicBezTo>
                        <a:cubicBezTo>
                          <a:pt x="46398" y="1044357"/>
                          <a:pt x="86964" y="1196783"/>
                          <a:pt x="38655" y="1051870"/>
                        </a:cubicBezTo>
                        <a:cubicBezTo>
                          <a:pt x="28810" y="1022338"/>
                          <a:pt x="21550" y="992007"/>
                          <a:pt x="12997" y="962076"/>
                        </a:cubicBezTo>
                        <a:cubicBezTo>
                          <a:pt x="8720" y="923593"/>
                          <a:pt x="167" y="885347"/>
                          <a:pt x="167" y="846627"/>
                        </a:cubicBezTo>
                        <a:cubicBezTo>
                          <a:pt x="167" y="816094"/>
                          <a:pt x="-3713" y="528631"/>
                          <a:pt x="25826" y="410486"/>
                        </a:cubicBezTo>
                        <a:cubicBezTo>
                          <a:pt x="32386" y="384250"/>
                          <a:pt x="42931" y="359175"/>
                          <a:pt x="51484" y="333520"/>
                        </a:cubicBezTo>
                        <a:cubicBezTo>
                          <a:pt x="55760" y="320692"/>
                          <a:pt x="58265" y="307131"/>
                          <a:pt x="64313" y="295037"/>
                        </a:cubicBezTo>
                        <a:cubicBezTo>
                          <a:pt x="72866" y="277933"/>
                          <a:pt x="82438" y="261302"/>
                          <a:pt x="89972" y="243726"/>
                        </a:cubicBezTo>
                        <a:cubicBezTo>
                          <a:pt x="122776" y="167194"/>
                          <a:pt x="74287" y="208099"/>
                          <a:pt x="179776" y="102621"/>
                        </a:cubicBezTo>
                        <a:cubicBezTo>
                          <a:pt x="192605" y="89793"/>
                          <a:pt x="206648" y="78074"/>
                          <a:pt x="218263" y="64138"/>
                        </a:cubicBezTo>
                        <a:cubicBezTo>
                          <a:pt x="228134" y="52294"/>
                          <a:pt x="231093" y="34206"/>
                          <a:pt x="243922" y="25655"/>
                        </a:cubicBezTo>
                        <a:cubicBezTo>
                          <a:pt x="256678" y="17152"/>
                          <a:pt x="371965" y="42"/>
                          <a:pt x="372214" y="0"/>
                        </a:cubicBezTo>
                        <a:lnTo>
                          <a:pt x="975185" y="12828"/>
                        </a:lnTo>
                        <a:cubicBezTo>
                          <a:pt x="992803" y="13519"/>
                          <a:pt x="1009548" y="20812"/>
                          <a:pt x="1026502" y="25655"/>
                        </a:cubicBezTo>
                        <a:cubicBezTo>
                          <a:pt x="1155377" y="62472"/>
                          <a:pt x="955826" y="11195"/>
                          <a:pt x="1116306" y="51311"/>
                        </a:cubicBezTo>
                        <a:cubicBezTo>
                          <a:pt x="1212933" y="115720"/>
                          <a:pt x="1090127" y="40092"/>
                          <a:pt x="1206111" y="89794"/>
                        </a:cubicBezTo>
                        <a:cubicBezTo>
                          <a:pt x="1220283" y="95867"/>
                          <a:pt x="1230807" y="108555"/>
                          <a:pt x="1244598" y="115449"/>
                        </a:cubicBezTo>
                        <a:cubicBezTo>
                          <a:pt x="1265196" y="125747"/>
                          <a:pt x="1287362" y="132552"/>
                          <a:pt x="1308744" y="141104"/>
                        </a:cubicBezTo>
                        <a:cubicBezTo>
                          <a:pt x="1388010" y="220361"/>
                          <a:pt x="1348699" y="187102"/>
                          <a:pt x="1424207" y="243726"/>
                        </a:cubicBezTo>
                        <a:cubicBezTo>
                          <a:pt x="1432760" y="260830"/>
                          <a:pt x="1438749" y="279477"/>
                          <a:pt x="1449865" y="295037"/>
                        </a:cubicBezTo>
                        <a:cubicBezTo>
                          <a:pt x="1472314" y="326463"/>
                          <a:pt x="1496153" y="338719"/>
                          <a:pt x="1526840" y="359175"/>
                        </a:cubicBezTo>
                        <a:cubicBezTo>
                          <a:pt x="1547869" y="422256"/>
                          <a:pt x="1547952" y="434600"/>
                          <a:pt x="1578157" y="487452"/>
                        </a:cubicBezTo>
                        <a:cubicBezTo>
                          <a:pt x="1585807" y="500838"/>
                          <a:pt x="1596919" y="512146"/>
                          <a:pt x="1603815" y="525935"/>
                        </a:cubicBezTo>
                        <a:cubicBezTo>
                          <a:pt x="1691119" y="700520"/>
                          <a:pt x="1560905" y="475802"/>
                          <a:pt x="1667961" y="654212"/>
                        </a:cubicBezTo>
                        <a:cubicBezTo>
                          <a:pt x="1672237" y="675591"/>
                          <a:pt x="1673895" y="697666"/>
                          <a:pt x="1680790" y="718350"/>
                        </a:cubicBezTo>
                        <a:cubicBezTo>
                          <a:pt x="1686838" y="736491"/>
                          <a:pt x="1698915" y="752085"/>
                          <a:pt x="1706449" y="769661"/>
                        </a:cubicBezTo>
                        <a:cubicBezTo>
                          <a:pt x="1711776" y="782089"/>
                          <a:pt x="1713951" y="795716"/>
                          <a:pt x="1719278" y="808144"/>
                        </a:cubicBezTo>
                        <a:cubicBezTo>
                          <a:pt x="1726811" y="825720"/>
                          <a:pt x="1737403" y="841879"/>
                          <a:pt x="1744936" y="859455"/>
                        </a:cubicBezTo>
                        <a:cubicBezTo>
                          <a:pt x="1758116" y="890206"/>
                          <a:pt x="1761296" y="916708"/>
                          <a:pt x="1770595" y="949248"/>
                        </a:cubicBezTo>
                        <a:cubicBezTo>
                          <a:pt x="1774310" y="962249"/>
                          <a:pt x="1779148" y="974903"/>
                          <a:pt x="1783424" y="987731"/>
                        </a:cubicBezTo>
                        <a:cubicBezTo>
                          <a:pt x="1787700" y="1013387"/>
                          <a:pt x="1795192" y="1038710"/>
                          <a:pt x="1796253" y="1064698"/>
                        </a:cubicBezTo>
                        <a:cubicBezTo>
                          <a:pt x="1814187" y="1504025"/>
                          <a:pt x="1772040" y="1472901"/>
                          <a:pt x="1834740" y="1744565"/>
                        </a:cubicBezTo>
                        <a:cubicBezTo>
                          <a:pt x="1837781" y="1757740"/>
                          <a:pt x="1843293" y="1770220"/>
                          <a:pt x="1847570" y="1783048"/>
                        </a:cubicBezTo>
                        <a:cubicBezTo>
                          <a:pt x="1820736" y="1876953"/>
                          <a:pt x="1826188" y="1877118"/>
                          <a:pt x="1809082" y="1898497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6542883" y="4797553"/>
                    <a:ext cx="1141797" cy="1218630"/>
                  </a:xfrm>
                  <a:custGeom>
                    <a:avLst/>
                    <a:gdLst>
                      <a:gd name="connsiteX0" fmla="*/ 0 w 1141797"/>
                      <a:gd name="connsiteY0" fmla="*/ 0 h 1218630"/>
                      <a:gd name="connsiteX1" fmla="*/ 51317 w 1141797"/>
                      <a:gd name="connsiteY1" fmla="*/ 128277 h 1218630"/>
                      <a:gd name="connsiteX2" fmla="*/ 76975 w 1141797"/>
                      <a:gd name="connsiteY2" fmla="*/ 205243 h 1218630"/>
                      <a:gd name="connsiteX3" fmla="*/ 141121 w 1141797"/>
                      <a:gd name="connsiteY3" fmla="*/ 269382 h 1218630"/>
                      <a:gd name="connsiteX4" fmla="*/ 192438 w 1141797"/>
                      <a:gd name="connsiteY4" fmla="*/ 346348 h 1218630"/>
                      <a:gd name="connsiteX5" fmla="*/ 269413 w 1141797"/>
                      <a:gd name="connsiteY5" fmla="*/ 423314 h 1218630"/>
                      <a:gd name="connsiteX6" fmla="*/ 307901 w 1141797"/>
                      <a:gd name="connsiteY6" fmla="*/ 461797 h 1218630"/>
                      <a:gd name="connsiteX7" fmla="*/ 346388 w 1141797"/>
                      <a:gd name="connsiteY7" fmla="*/ 487452 h 1218630"/>
                      <a:gd name="connsiteX8" fmla="*/ 384876 w 1141797"/>
                      <a:gd name="connsiteY8" fmla="*/ 525935 h 1218630"/>
                      <a:gd name="connsiteX9" fmla="*/ 436192 w 1141797"/>
                      <a:gd name="connsiteY9" fmla="*/ 564418 h 1218630"/>
                      <a:gd name="connsiteX10" fmla="*/ 461851 w 1141797"/>
                      <a:gd name="connsiteY10" fmla="*/ 628557 h 1218630"/>
                      <a:gd name="connsiteX11" fmla="*/ 525997 w 1141797"/>
                      <a:gd name="connsiteY11" fmla="*/ 667040 h 1218630"/>
                      <a:gd name="connsiteX12" fmla="*/ 628630 w 1141797"/>
                      <a:gd name="connsiteY12" fmla="*/ 744006 h 1218630"/>
                      <a:gd name="connsiteX13" fmla="*/ 705605 w 1141797"/>
                      <a:gd name="connsiteY13" fmla="*/ 820972 h 1218630"/>
                      <a:gd name="connsiteX14" fmla="*/ 744093 w 1141797"/>
                      <a:gd name="connsiteY14" fmla="*/ 846628 h 1218630"/>
                      <a:gd name="connsiteX15" fmla="*/ 821068 w 1141797"/>
                      <a:gd name="connsiteY15" fmla="*/ 923594 h 1218630"/>
                      <a:gd name="connsiteX16" fmla="*/ 846726 w 1141797"/>
                      <a:gd name="connsiteY16" fmla="*/ 962077 h 1218630"/>
                      <a:gd name="connsiteX17" fmla="*/ 885214 w 1141797"/>
                      <a:gd name="connsiteY17" fmla="*/ 987732 h 1218630"/>
                      <a:gd name="connsiteX18" fmla="*/ 898043 w 1141797"/>
                      <a:gd name="connsiteY18" fmla="*/ 1026215 h 1218630"/>
                      <a:gd name="connsiteX19" fmla="*/ 936531 w 1141797"/>
                      <a:gd name="connsiteY19" fmla="*/ 1051870 h 1218630"/>
                      <a:gd name="connsiteX20" fmla="*/ 1000676 w 1141797"/>
                      <a:gd name="connsiteY20" fmla="*/ 1090353 h 1218630"/>
                      <a:gd name="connsiteX21" fmla="*/ 1077652 w 1141797"/>
                      <a:gd name="connsiteY21" fmla="*/ 1141664 h 1218630"/>
                      <a:gd name="connsiteX22" fmla="*/ 1103310 w 1141797"/>
                      <a:gd name="connsiteY22" fmla="*/ 1180147 h 1218630"/>
                      <a:gd name="connsiteX23" fmla="*/ 1141797 w 1141797"/>
                      <a:gd name="connsiteY23" fmla="*/ 1218630 h 121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41797" h="1218630">
                        <a:moveTo>
                          <a:pt x="0" y="0"/>
                        </a:moveTo>
                        <a:cubicBezTo>
                          <a:pt x="25999" y="129980"/>
                          <a:pt x="-7858" y="-1891"/>
                          <a:pt x="51317" y="128277"/>
                        </a:cubicBezTo>
                        <a:cubicBezTo>
                          <a:pt x="62509" y="152896"/>
                          <a:pt x="57851" y="186121"/>
                          <a:pt x="76975" y="205243"/>
                        </a:cubicBezTo>
                        <a:cubicBezTo>
                          <a:pt x="98357" y="226623"/>
                          <a:pt x="124347" y="244224"/>
                          <a:pt x="141121" y="269382"/>
                        </a:cubicBezTo>
                        <a:cubicBezTo>
                          <a:pt x="158227" y="295037"/>
                          <a:pt x="170633" y="324546"/>
                          <a:pt x="192438" y="346348"/>
                        </a:cubicBezTo>
                        <a:lnTo>
                          <a:pt x="269413" y="423314"/>
                        </a:lnTo>
                        <a:cubicBezTo>
                          <a:pt x="282242" y="436142"/>
                          <a:pt x="292805" y="451734"/>
                          <a:pt x="307901" y="461797"/>
                        </a:cubicBezTo>
                        <a:cubicBezTo>
                          <a:pt x="320730" y="470349"/>
                          <a:pt x="334543" y="477582"/>
                          <a:pt x="346388" y="487452"/>
                        </a:cubicBezTo>
                        <a:cubicBezTo>
                          <a:pt x="360326" y="499066"/>
                          <a:pt x="371101" y="514129"/>
                          <a:pt x="384876" y="525935"/>
                        </a:cubicBezTo>
                        <a:cubicBezTo>
                          <a:pt x="401110" y="539849"/>
                          <a:pt x="419087" y="551590"/>
                          <a:pt x="436192" y="564418"/>
                        </a:cubicBezTo>
                        <a:cubicBezTo>
                          <a:pt x="444745" y="585798"/>
                          <a:pt x="446687" y="611228"/>
                          <a:pt x="461851" y="628557"/>
                        </a:cubicBezTo>
                        <a:cubicBezTo>
                          <a:pt x="478272" y="647321"/>
                          <a:pt x="505495" y="652848"/>
                          <a:pt x="525997" y="667040"/>
                        </a:cubicBezTo>
                        <a:cubicBezTo>
                          <a:pt x="561157" y="691379"/>
                          <a:pt x="598391" y="713770"/>
                          <a:pt x="628630" y="744006"/>
                        </a:cubicBezTo>
                        <a:cubicBezTo>
                          <a:pt x="654288" y="769661"/>
                          <a:pt x="675414" y="800847"/>
                          <a:pt x="705605" y="820972"/>
                        </a:cubicBezTo>
                        <a:cubicBezTo>
                          <a:pt x="718434" y="829524"/>
                          <a:pt x="732569" y="836385"/>
                          <a:pt x="744093" y="846628"/>
                        </a:cubicBezTo>
                        <a:cubicBezTo>
                          <a:pt x="771214" y="870732"/>
                          <a:pt x="800940" y="893405"/>
                          <a:pt x="821068" y="923594"/>
                        </a:cubicBezTo>
                        <a:cubicBezTo>
                          <a:pt x="829621" y="936422"/>
                          <a:pt x="835824" y="951176"/>
                          <a:pt x="846726" y="962077"/>
                        </a:cubicBezTo>
                        <a:cubicBezTo>
                          <a:pt x="857629" y="972979"/>
                          <a:pt x="872385" y="979180"/>
                          <a:pt x="885214" y="987732"/>
                        </a:cubicBezTo>
                        <a:cubicBezTo>
                          <a:pt x="889490" y="1000560"/>
                          <a:pt x="889595" y="1015657"/>
                          <a:pt x="898043" y="1026215"/>
                        </a:cubicBezTo>
                        <a:cubicBezTo>
                          <a:pt x="907675" y="1038254"/>
                          <a:pt x="924491" y="1042239"/>
                          <a:pt x="936531" y="1051870"/>
                        </a:cubicBezTo>
                        <a:cubicBezTo>
                          <a:pt x="986848" y="1092119"/>
                          <a:pt x="933836" y="1068076"/>
                          <a:pt x="1000676" y="1090353"/>
                        </a:cubicBezTo>
                        <a:cubicBezTo>
                          <a:pt x="1026335" y="1107457"/>
                          <a:pt x="1060546" y="1116007"/>
                          <a:pt x="1077652" y="1141664"/>
                        </a:cubicBezTo>
                        <a:cubicBezTo>
                          <a:pt x="1086205" y="1154492"/>
                          <a:pt x="1093678" y="1168108"/>
                          <a:pt x="1103310" y="1180147"/>
                        </a:cubicBezTo>
                        <a:cubicBezTo>
                          <a:pt x="1103319" y="1180159"/>
                          <a:pt x="1135377" y="1212211"/>
                          <a:pt x="1141797" y="1218630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7171513" y="4682104"/>
                    <a:ext cx="51317" cy="897938"/>
                  </a:xfrm>
                  <a:custGeom>
                    <a:avLst/>
                    <a:gdLst>
                      <a:gd name="connsiteX0" fmla="*/ 0 w 51317"/>
                      <a:gd name="connsiteY0" fmla="*/ 0 h 897938"/>
                      <a:gd name="connsiteX1" fmla="*/ 25659 w 51317"/>
                      <a:gd name="connsiteY1" fmla="*/ 628557 h 897938"/>
                      <a:gd name="connsiteX2" fmla="*/ 12829 w 51317"/>
                      <a:gd name="connsiteY2" fmla="*/ 679867 h 897938"/>
                      <a:gd name="connsiteX3" fmla="*/ 38488 w 51317"/>
                      <a:gd name="connsiteY3" fmla="*/ 872283 h 897938"/>
                      <a:gd name="connsiteX4" fmla="*/ 51317 w 51317"/>
                      <a:gd name="connsiteY4" fmla="*/ 897938 h 897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317" h="897938">
                        <a:moveTo>
                          <a:pt x="0" y="0"/>
                        </a:moveTo>
                        <a:cubicBezTo>
                          <a:pt x="49085" y="343553"/>
                          <a:pt x="50109" y="237410"/>
                          <a:pt x="25659" y="628557"/>
                        </a:cubicBezTo>
                        <a:cubicBezTo>
                          <a:pt x="24559" y="646153"/>
                          <a:pt x="17106" y="662764"/>
                          <a:pt x="12829" y="679867"/>
                        </a:cubicBezTo>
                        <a:cubicBezTo>
                          <a:pt x="20947" y="777264"/>
                          <a:pt x="10908" y="803340"/>
                          <a:pt x="38488" y="872283"/>
                        </a:cubicBezTo>
                        <a:cubicBezTo>
                          <a:pt x="42039" y="881160"/>
                          <a:pt x="47041" y="889386"/>
                          <a:pt x="51317" y="897938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6260641" y="5285005"/>
                    <a:ext cx="744093" cy="128277"/>
                  </a:xfrm>
                  <a:custGeom>
                    <a:avLst/>
                    <a:gdLst>
                      <a:gd name="connsiteX0" fmla="*/ 0 w 744093"/>
                      <a:gd name="connsiteY0" fmla="*/ 0 h 128277"/>
                      <a:gd name="connsiteX1" fmla="*/ 218096 w 744093"/>
                      <a:gd name="connsiteY1" fmla="*/ 76966 h 128277"/>
                      <a:gd name="connsiteX2" fmla="*/ 359217 w 744093"/>
                      <a:gd name="connsiteY2" fmla="*/ 128277 h 128277"/>
                      <a:gd name="connsiteX3" fmla="*/ 744093 w 744093"/>
                      <a:gd name="connsiteY3" fmla="*/ 128277 h 128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093" h="128277">
                        <a:moveTo>
                          <a:pt x="0" y="0"/>
                        </a:moveTo>
                        <a:cubicBezTo>
                          <a:pt x="59705" y="17057"/>
                          <a:pt x="170942" y="45534"/>
                          <a:pt x="218096" y="76966"/>
                        </a:cubicBezTo>
                        <a:cubicBezTo>
                          <a:pt x="266646" y="109329"/>
                          <a:pt x="285721" y="128277"/>
                          <a:pt x="359217" y="128277"/>
                        </a:cubicBezTo>
                        <a:lnTo>
                          <a:pt x="744093" y="128277"/>
                        </a:ln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60628" y="4215711"/>
                  <a:ext cx="800378" cy="259582"/>
                </a:xfrm>
                <a:prstGeom prst="rect">
                  <a:avLst/>
                </a:prstGeom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6876444" y="5349144"/>
                <a:ext cx="339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126765" y="3809880"/>
                <a:ext cx="11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irrigation = ?</a:t>
                </a:r>
                <a:endParaRPr lang="en-US" sz="1400" b="1" dirty="0"/>
              </a:p>
            </p:txBody>
          </p:sp>
        </p:grpSp>
        <p:sp>
          <p:nvSpPr>
            <p:cNvPr id="45" name="Diamond 44"/>
            <p:cNvSpPr/>
            <p:nvPr/>
          </p:nvSpPr>
          <p:spPr>
            <a:xfrm>
              <a:off x="6698577" y="5373266"/>
              <a:ext cx="263007" cy="230897"/>
            </a:xfrm>
            <a:prstGeom prst="diamond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60804" y="5322043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1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9488" y="3744151"/>
            <a:ext cx="2589332" cy="2141008"/>
            <a:chOff x="559488" y="3744151"/>
            <a:chExt cx="2589332" cy="2141008"/>
          </a:xfrm>
        </p:grpSpPr>
        <p:grpSp>
          <p:nvGrpSpPr>
            <p:cNvPr id="41" name="Group 40"/>
            <p:cNvGrpSpPr/>
            <p:nvPr/>
          </p:nvGrpSpPr>
          <p:grpSpPr>
            <a:xfrm>
              <a:off x="599487" y="3744151"/>
              <a:ext cx="2549333" cy="2141008"/>
              <a:chOff x="599487" y="3744151"/>
              <a:chExt cx="2549333" cy="214100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60628" y="3744151"/>
                <a:ext cx="1847570" cy="1936980"/>
                <a:chOff x="660628" y="3744151"/>
                <a:chExt cx="1847570" cy="193698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60628" y="3744151"/>
                  <a:ext cx="1847570" cy="1936980"/>
                  <a:chOff x="5849940" y="4130514"/>
                  <a:chExt cx="1847570" cy="1936980"/>
                </a:xfrm>
              </p:grpSpPr>
              <p:sp>
                <p:nvSpPr>
                  <p:cNvPr id="14" name="Freeform 13"/>
                  <p:cNvSpPr/>
                  <p:nvPr/>
                </p:nvSpPr>
                <p:spPr>
                  <a:xfrm>
                    <a:off x="5849940" y="4130514"/>
                    <a:ext cx="1847570" cy="1936980"/>
                  </a:xfrm>
                  <a:custGeom>
                    <a:avLst/>
                    <a:gdLst>
                      <a:gd name="connsiteX0" fmla="*/ 1809082 w 1847570"/>
                      <a:gd name="connsiteY0" fmla="*/ 1898497 h 1936980"/>
                      <a:gd name="connsiteX1" fmla="*/ 1744936 w 1847570"/>
                      <a:gd name="connsiteY1" fmla="*/ 1911325 h 1936980"/>
                      <a:gd name="connsiteX2" fmla="*/ 1693619 w 1847570"/>
                      <a:gd name="connsiteY2" fmla="*/ 1924152 h 1936980"/>
                      <a:gd name="connsiteX3" fmla="*/ 1565328 w 1847570"/>
                      <a:gd name="connsiteY3" fmla="*/ 1936980 h 1936980"/>
                      <a:gd name="connsiteX4" fmla="*/ 1270256 w 1847570"/>
                      <a:gd name="connsiteY4" fmla="*/ 1924152 h 1936980"/>
                      <a:gd name="connsiteX5" fmla="*/ 1193281 w 1847570"/>
                      <a:gd name="connsiteY5" fmla="*/ 1911325 h 1936980"/>
                      <a:gd name="connsiteX6" fmla="*/ 1052160 w 1847570"/>
                      <a:gd name="connsiteY6" fmla="*/ 1885669 h 1936980"/>
                      <a:gd name="connsiteX7" fmla="*/ 988014 w 1847570"/>
                      <a:gd name="connsiteY7" fmla="*/ 1847186 h 1936980"/>
                      <a:gd name="connsiteX8" fmla="*/ 923868 w 1847570"/>
                      <a:gd name="connsiteY8" fmla="*/ 1834359 h 1936980"/>
                      <a:gd name="connsiteX9" fmla="*/ 859723 w 1847570"/>
                      <a:gd name="connsiteY9" fmla="*/ 1808703 h 1936980"/>
                      <a:gd name="connsiteX10" fmla="*/ 808406 w 1847570"/>
                      <a:gd name="connsiteY10" fmla="*/ 1795876 h 1936980"/>
                      <a:gd name="connsiteX11" fmla="*/ 680114 w 1847570"/>
                      <a:gd name="connsiteY11" fmla="*/ 1731737 h 1936980"/>
                      <a:gd name="connsiteX12" fmla="*/ 628797 w 1847570"/>
                      <a:gd name="connsiteY12" fmla="*/ 1706082 h 1936980"/>
                      <a:gd name="connsiteX13" fmla="*/ 577481 w 1847570"/>
                      <a:gd name="connsiteY13" fmla="*/ 1667599 h 1936980"/>
                      <a:gd name="connsiteX14" fmla="*/ 487676 w 1847570"/>
                      <a:gd name="connsiteY14" fmla="*/ 1629116 h 1936980"/>
                      <a:gd name="connsiteX15" fmla="*/ 359384 w 1847570"/>
                      <a:gd name="connsiteY15" fmla="*/ 1526494 h 1936980"/>
                      <a:gd name="connsiteX16" fmla="*/ 192605 w 1847570"/>
                      <a:gd name="connsiteY16" fmla="*/ 1372562 h 1936980"/>
                      <a:gd name="connsiteX17" fmla="*/ 128459 w 1847570"/>
                      <a:gd name="connsiteY17" fmla="*/ 1269941 h 1936980"/>
                      <a:gd name="connsiteX18" fmla="*/ 77142 w 1847570"/>
                      <a:gd name="connsiteY18" fmla="*/ 1167319 h 1936980"/>
                      <a:gd name="connsiteX19" fmla="*/ 38655 w 1847570"/>
                      <a:gd name="connsiteY19" fmla="*/ 1051870 h 1936980"/>
                      <a:gd name="connsiteX20" fmla="*/ 12997 w 1847570"/>
                      <a:gd name="connsiteY20" fmla="*/ 962076 h 1936980"/>
                      <a:gd name="connsiteX21" fmla="*/ 167 w 1847570"/>
                      <a:gd name="connsiteY21" fmla="*/ 846627 h 1936980"/>
                      <a:gd name="connsiteX22" fmla="*/ 25826 w 1847570"/>
                      <a:gd name="connsiteY22" fmla="*/ 410486 h 1936980"/>
                      <a:gd name="connsiteX23" fmla="*/ 51484 w 1847570"/>
                      <a:gd name="connsiteY23" fmla="*/ 333520 h 1936980"/>
                      <a:gd name="connsiteX24" fmla="*/ 64313 w 1847570"/>
                      <a:gd name="connsiteY24" fmla="*/ 295037 h 1936980"/>
                      <a:gd name="connsiteX25" fmla="*/ 89972 w 1847570"/>
                      <a:gd name="connsiteY25" fmla="*/ 243726 h 1936980"/>
                      <a:gd name="connsiteX26" fmla="*/ 179776 w 1847570"/>
                      <a:gd name="connsiteY26" fmla="*/ 102621 h 1936980"/>
                      <a:gd name="connsiteX27" fmla="*/ 218263 w 1847570"/>
                      <a:gd name="connsiteY27" fmla="*/ 64138 h 1936980"/>
                      <a:gd name="connsiteX28" fmla="*/ 243922 w 1847570"/>
                      <a:gd name="connsiteY28" fmla="*/ 25655 h 1936980"/>
                      <a:gd name="connsiteX29" fmla="*/ 372214 w 1847570"/>
                      <a:gd name="connsiteY29" fmla="*/ 0 h 1936980"/>
                      <a:gd name="connsiteX30" fmla="*/ 975185 w 1847570"/>
                      <a:gd name="connsiteY30" fmla="*/ 12828 h 1936980"/>
                      <a:gd name="connsiteX31" fmla="*/ 1026502 w 1847570"/>
                      <a:gd name="connsiteY31" fmla="*/ 25655 h 1936980"/>
                      <a:gd name="connsiteX32" fmla="*/ 1116306 w 1847570"/>
                      <a:gd name="connsiteY32" fmla="*/ 51311 h 1936980"/>
                      <a:gd name="connsiteX33" fmla="*/ 1206111 w 1847570"/>
                      <a:gd name="connsiteY33" fmla="*/ 89794 h 1936980"/>
                      <a:gd name="connsiteX34" fmla="*/ 1244598 w 1847570"/>
                      <a:gd name="connsiteY34" fmla="*/ 115449 h 1936980"/>
                      <a:gd name="connsiteX35" fmla="*/ 1308744 w 1847570"/>
                      <a:gd name="connsiteY35" fmla="*/ 141104 h 1936980"/>
                      <a:gd name="connsiteX36" fmla="*/ 1424207 w 1847570"/>
                      <a:gd name="connsiteY36" fmla="*/ 243726 h 1936980"/>
                      <a:gd name="connsiteX37" fmla="*/ 1449865 w 1847570"/>
                      <a:gd name="connsiteY37" fmla="*/ 295037 h 1936980"/>
                      <a:gd name="connsiteX38" fmla="*/ 1526840 w 1847570"/>
                      <a:gd name="connsiteY38" fmla="*/ 359175 h 1936980"/>
                      <a:gd name="connsiteX39" fmla="*/ 1578157 w 1847570"/>
                      <a:gd name="connsiteY39" fmla="*/ 487452 h 1936980"/>
                      <a:gd name="connsiteX40" fmla="*/ 1603815 w 1847570"/>
                      <a:gd name="connsiteY40" fmla="*/ 525935 h 1936980"/>
                      <a:gd name="connsiteX41" fmla="*/ 1667961 w 1847570"/>
                      <a:gd name="connsiteY41" fmla="*/ 654212 h 1936980"/>
                      <a:gd name="connsiteX42" fmla="*/ 1680790 w 1847570"/>
                      <a:gd name="connsiteY42" fmla="*/ 718350 h 1936980"/>
                      <a:gd name="connsiteX43" fmla="*/ 1706449 w 1847570"/>
                      <a:gd name="connsiteY43" fmla="*/ 769661 h 1936980"/>
                      <a:gd name="connsiteX44" fmla="*/ 1719278 w 1847570"/>
                      <a:gd name="connsiteY44" fmla="*/ 808144 h 1936980"/>
                      <a:gd name="connsiteX45" fmla="*/ 1744936 w 1847570"/>
                      <a:gd name="connsiteY45" fmla="*/ 859455 h 1936980"/>
                      <a:gd name="connsiteX46" fmla="*/ 1770595 w 1847570"/>
                      <a:gd name="connsiteY46" fmla="*/ 949248 h 1936980"/>
                      <a:gd name="connsiteX47" fmla="*/ 1783424 w 1847570"/>
                      <a:gd name="connsiteY47" fmla="*/ 987731 h 1936980"/>
                      <a:gd name="connsiteX48" fmla="*/ 1796253 w 1847570"/>
                      <a:gd name="connsiteY48" fmla="*/ 1064698 h 1936980"/>
                      <a:gd name="connsiteX49" fmla="*/ 1834740 w 1847570"/>
                      <a:gd name="connsiteY49" fmla="*/ 1744565 h 1936980"/>
                      <a:gd name="connsiteX50" fmla="*/ 1847570 w 1847570"/>
                      <a:gd name="connsiteY50" fmla="*/ 1783048 h 1936980"/>
                      <a:gd name="connsiteX51" fmla="*/ 1809082 w 1847570"/>
                      <a:gd name="connsiteY51" fmla="*/ 1898497 h 19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847570" h="1936980">
                        <a:moveTo>
                          <a:pt x="1809082" y="1898497"/>
                        </a:moveTo>
                        <a:cubicBezTo>
                          <a:pt x="1791976" y="1919876"/>
                          <a:pt x="1766222" y="1906595"/>
                          <a:pt x="1744936" y="1911325"/>
                        </a:cubicBezTo>
                        <a:cubicBezTo>
                          <a:pt x="1727724" y="1915149"/>
                          <a:pt x="1711074" y="1921659"/>
                          <a:pt x="1693619" y="1924152"/>
                        </a:cubicBezTo>
                        <a:cubicBezTo>
                          <a:pt x="1651074" y="1930229"/>
                          <a:pt x="1608092" y="1932704"/>
                          <a:pt x="1565328" y="1936980"/>
                        </a:cubicBezTo>
                        <a:cubicBezTo>
                          <a:pt x="1466971" y="1932704"/>
                          <a:pt x="1368473" y="1930925"/>
                          <a:pt x="1270256" y="1924152"/>
                        </a:cubicBezTo>
                        <a:cubicBezTo>
                          <a:pt x="1244305" y="1922363"/>
                          <a:pt x="1218874" y="1915978"/>
                          <a:pt x="1193281" y="1911325"/>
                        </a:cubicBezTo>
                        <a:cubicBezTo>
                          <a:pt x="995952" y="1875452"/>
                          <a:pt x="1279093" y="1923488"/>
                          <a:pt x="1052160" y="1885669"/>
                        </a:cubicBezTo>
                        <a:cubicBezTo>
                          <a:pt x="1030778" y="1872841"/>
                          <a:pt x="1011166" y="1856445"/>
                          <a:pt x="988014" y="1847186"/>
                        </a:cubicBezTo>
                        <a:cubicBezTo>
                          <a:pt x="967768" y="1839089"/>
                          <a:pt x="944754" y="1840624"/>
                          <a:pt x="923868" y="1834359"/>
                        </a:cubicBezTo>
                        <a:cubicBezTo>
                          <a:pt x="901810" y="1827742"/>
                          <a:pt x="881570" y="1815985"/>
                          <a:pt x="859723" y="1808703"/>
                        </a:cubicBezTo>
                        <a:cubicBezTo>
                          <a:pt x="842996" y="1803128"/>
                          <a:pt x="825133" y="1801451"/>
                          <a:pt x="808406" y="1795876"/>
                        </a:cubicBezTo>
                        <a:cubicBezTo>
                          <a:pt x="731805" y="1770345"/>
                          <a:pt x="752426" y="1771905"/>
                          <a:pt x="680114" y="1731737"/>
                        </a:cubicBezTo>
                        <a:cubicBezTo>
                          <a:pt x="663396" y="1722450"/>
                          <a:pt x="645015" y="1716217"/>
                          <a:pt x="628797" y="1706082"/>
                        </a:cubicBezTo>
                        <a:cubicBezTo>
                          <a:pt x="610665" y="1694751"/>
                          <a:pt x="596252" y="1677836"/>
                          <a:pt x="577481" y="1667599"/>
                        </a:cubicBezTo>
                        <a:cubicBezTo>
                          <a:pt x="548889" y="1652005"/>
                          <a:pt x="515020" y="1646807"/>
                          <a:pt x="487676" y="1629116"/>
                        </a:cubicBezTo>
                        <a:cubicBezTo>
                          <a:pt x="441698" y="1599369"/>
                          <a:pt x="402148" y="1560701"/>
                          <a:pt x="359384" y="1526494"/>
                        </a:cubicBezTo>
                        <a:cubicBezTo>
                          <a:pt x="306781" y="1484416"/>
                          <a:pt x="227455" y="1424832"/>
                          <a:pt x="192605" y="1372562"/>
                        </a:cubicBezTo>
                        <a:cubicBezTo>
                          <a:pt x="172254" y="1342039"/>
                          <a:pt x="143929" y="1300877"/>
                          <a:pt x="128459" y="1269941"/>
                        </a:cubicBezTo>
                        <a:cubicBezTo>
                          <a:pt x="65689" y="1144416"/>
                          <a:pt x="136589" y="1256477"/>
                          <a:pt x="77142" y="1167319"/>
                        </a:cubicBezTo>
                        <a:cubicBezTo>
                          <a:pt x="46398" y="1044357"/>
                          <a:pt x="86964" y="1196783"/>
                          <a:pt x="38655" y="1051870"/>
                        </a:cubicBezTo>
                        <a:cubicBezTo>
                          <a:pt x="28810" y="1022338"/>
                          <a:pt x="21550" y="992007"/>
                          <a:pt x="12997" y="962076"/>
                        </a:cubicBezTo>
                        <a:cubicBezTo>
                          <a:pt x="8720" y="923593"/>
                          <a:pt x="167" y="885347"/>
                          <a:pt x="167" y="846627"/>
                        </a:cubicBezTo>
                        <a:cubicBezTo>
                          <a:pt x="167" y="816094"/>
                          <a:pt x="-3713" y="528631"/>
                          <a:pt x="25826" y="410486"/>
                        </a:cubicBezTo>
                        <a:cubicBezTo>
                          <a:pt x="32386" y="384250"/>
                          <a:pt x="42931" y="359175"/>
                          <a:pt x="51484" y="333520"/>
                        </a:cubicBezTo>
                        <a:cubicBezTo>
                          <a:pt x="55760" y="320692"/>
                          <a:pt x="58265" y="307131"/>
                          <a:pt x="64313" y="295037"/>
                        </a:cubicBezTo>
                        <a:cubicBezTo>
                          <a:pt x="72866" y="277933"/>
                          <a:pt x="82438" y="261302"/>
                          <a:pt x="89972" y="243726"/>
                        </a:cubicBezTo>
                        <a:cubicBezTo>
                          <a:pt x="122776" y="167194"/>
                          <a:pt x="74287" y="208099"/>
                          <a:pt x="179776" y="102621"/>
                        </a:cubicBezTo>
                        <a:cubicBezTo>
                          <a:pt x="192605" y="89793"/>
                          <a:pt x="206648" y="78074"/>
                          <a:pt x="218263" y="64138"/>
                        </a:cubicBezTo>
                        <a:cubicBezTo>
                          <a:pt x="228134" y="52294"/>
                          <a:pt x="231093" y="34206"/>
                          <a:pt x="243922" y="25655"/>
                        </a:cubicBezTo>
                        <a:cubicBezTo>
                          <a:pt x="256678" y="17152"/>
                          <a:pt x="371965" y="42"/>
                          <a:pt x="372214" y="0"/>
                        </a:cubicBezTo>
                        <a:lnTo>
                          <a:pt x="975185" y="12828"/>
                        </a:lnTo>
                        <a:cubicBezTo>
                          <a:pt x="992803" y="13519"/>
                          <a:pt x="1009548" y="20812"/>
                          <a:pt x="1026502" y="25655"/>
                        </a:cubicBezTo>
                        <a:cubicBezTo>
                          <a:pt x="1155377" y="62472"/>
                          <a:pt x="955826" y="11195"/>
                          <a:pt x="1116306" y="51311"/>
                        </a:cubicBezTo>
                        <a:cubicBezTo>
                          <a:pt x="1212933" y="115720"/>
                          <a:pt x="1090127" y="40092"/>
                          <a:pt x="1206111" y="89794"/>
                        </a:cubicBezTo>
                        <a:cubicBezTo>
                          <a:pt x="1220283" y="95867"/>
                          <a:pt x="1230807" y="108555"/>
                          <a:pt x="1244598" y="115449"/>
                        </a:cubicBezTo>
                        <a:cubicBezTo>
                          <a:pt x="1265196" y="125747"/>
                          <a:pt x="1287362" y="132552"/>
                          <a:pt x="1308744" y="141104"/>
                        </a:cubicBezTo>
                        <a:cubicBezTo>
                          <a:pt x="1388010" y="220361"/>
                          <a:pt x="1348699" y="187102"/>
                          <a:pt x="1424207" y="243726"/>
                        </a:cubicBezTo>
                        <a:cubicBezTo>
                          <a:pt x="1432760" y="260830"/>
                          <a:pt x="1438749" y="279477"/>
                          <a:pt x="1449865" y="295037"/>
                        </a:cubicBezTo>
                        <a:cubicBezTo>
                          <a:pt x="1472314" y="326463"/>
                          <a:pt x="1496153" y="338719"/>
                          <a:pt x="1526840" y="359175"/>
                        </a:cubicBezTo>
                        <a:cubicBezTo>
                          <a:pt x="1547869" y="422256"/>
                          <a:pt x="1547952" y="434600"/>
                          <a:pt x="1578157" y="487452"/>
                        </a:cubicBezTo>
                        <a:cubicBezTo>
                          <a:pt x="1585807" y="500838"/>
                          <a:pt x="1596919" y="512146"/>
                          <a:pt x="1603815" y="525935"/>
                        </a:cubicBezTo>
                        <a:cubicBezTo>
                          <a:pt x="1691119" y="700520"/>
                          <a:pt x="1560905" y="475802"/>
                          <a:pt x="1667961" y="654212"/>
                        </a:cubicBezTo>
                        <a:cubicBezTo>
                          <a:pt x="1672237" y="675591"/>
                          <a:pt x="1673895" y="697666"/>
                          <a:pt x="1680790" y="718350"/>
                        </a:cubicBezTo>
                        <a:cubicBezTo>
                          <a:pt x="1686838" y="736491"/>
                          <a:pt x="1698915" y="752085"/>
                          <a:pt x="1706449" y="769661"/>
                        </a:cubicBezTo>
                        <a:cubicBezTo>
                          <a:pt x="1711776" y="782089"/>
                          <a:pt x="1713951" y="795716"/>
                          <a:pt x="1719278" y="808144"/>
                        </a:cubicBezTo>
                        <a:cubicBezTo>
                          <a:pt x="1726811" y="825720"/>
                          <a:pt x="1737403" y="841879"/>
                          <a:pt x="1744936" y="859455"/>
                        </a:cubicBezTo>
                        <a:cubicBezTo>
                          <a:pt x="1758116" y="890206"/>
                          <a:pt x="1761296" y="916708"/>
                          <a:pt x="1770595" y="949248"/>
                        </a:cubicBezTo>
                        <a:cubicBezTo>
                          <a:pt x="1774310" y="962249"/>
                          <a:pt x="1779148" y="974903"/>
                          <a:pt x="1783424" y="987731"/>
                        </a:cubicBezTo>
                        <a:cubicBezTo>
                          <a:pt x="1787700" y="1013387"/>
                          <a:pt x="1795192" y="1038710"/>
                          <a:pt x="1796253" y="1064698"/>
                        </a:cubicBezTo>
                        <a:cubicBezTo>
                          <a:pt x="1814187" y="1504025"/>
                          <a:pt x="1772040" y="1472901"/>
                          <a:pt x="1834740" y="1744565"/>
                        </a:cubicBezTo>
                        <a:cubicBezTo>
                          <a:pt x="1837781" y="1757740"/>
                          <a:pt x="1843293" y="1770220"/>
                          <a:pt x="1847570" y="1783048"/>
                        </a:cubicBezTo>
                        <a:cubicBezTo>
                          <a:pt x="1820736" y="1876953"/>
                          <a:pt x="1826188" y="1877118"/>
                          <a:pt x="1809082" y="1898497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 14"/>
                  <p:cNvSpPr/>
                  <p:nvPr/>
                </p:nvSpPr>
                <p:spPr>
                  <a:xfrm>
                    <a:off x="6542883" y="4797553"/>
                    <a:ext cx="1141797" cy="1218630"/>
                  </a:xfrm>
                  <a:custGeom>
                    <a:avLst/>
                    <a:gdLst>
                      <a:gd name="connsiteX0" fmla="*/ 0 w 1141797"/>
                      <a:gd name="connsiteY0" fmla="*/ 0 h 1218630"/>
                      <a:gd name="connsiteX1" fmla="*/ 51317 w 1141797"/>
                      <a:gd name="connsiteY1" fmla="*/ 128277 h 1218630"/>
                      <a:gd name="connsiteX2" fmla="*/ 76975 w 1141797"/>
                      <a:gd name="connsiteY2" fmla="*/ 205243 h 1218630"/>
                      <a:gd name="connsiteX3" fmla="*/ 141121 w 1141797"/>
                      <a:gd name="connsiteY3" fmla="*/ 269382 h 1218630"/>
                      <a:gd name="connsiteX4" fmla="*/ 192438 w 1141797"/>
                      <a:gd name="connsiteY4" fmla="*/ 346348 h 1218630"/>
                      <a:gd name="connsiteX5" fmla="*/ 269413 w 1141797"/>
                      <a:gd name="connsiteY5" fmla="*/ 423314 h 1218630"/>
                      <a:gd name="connsiteX6" fmla="*/ 307901 w 1141797"/>
                      <a:gd name="connsiteY6" fmla="*/ 461797 h 1218630"/>
                      <a:gd name="connsiteX7" fmla="*/ 346388 w 1141797"/>
                      <a:gd name="connsiteY7" fmla="*/ 487452 h 1218630"/>
                      <a:gd name="connsiteX8" fmla="*/ 384876 w 1141797"/>
                      <a:gd name="connsiteY8" fmla="*/ 525935 h 1218630"/>
                      <a:gd name="connsiteX9" fmla="*/ 436192 w 1141797"/>
                      <a:gd name="connsiteY9" fmla="*/ 564418 h 1218630"/>
                      <a:gd name="connsiteX10" fmla="*/ 461851 w 1141797"/>
                      <a:gd name="connsiteY10" fmla="*/ 628557 h 1218630"/>
                      <a:gd name="connsiteX11" fmla="*/ 525997 w 1141797"/>
                      <a:gd name="connsiteY11" fmla="*/ 667040 h 1218630"/>
                      <a:gd name="connsiteX12" fmla="*/ 628630 w 1141797"/>
                      <a:gd name="connsiteY12" fmla="*/ 744006 h 1218630"/>
                      <a:gd name="connsiteX13" fmla="*/ 705605 w 1141797"/>
                      <a:gd name="connsiteY13" fmla="*/ 820972 h 1218630"/>
                      <a:gd name="connsiteX14" fmla="*/ 744093 w 1141797"/>
                      <a:gd name="connsiteY14" fmla="*/ 846628 h 1218630"/>
                      <a:gd name="connsiteX15" fmla="*/ 821068 w 1141797"/>
                      <a:gd name="connsiteY15" fmla="*/ 923594 h 1218630"/>
                      <a:gd name="connsiteX16" fmla="*/ 846726 w 1141797"/>
                      <a:gd name="connsiteY16" fmla="*/ 962077 h 1218630"/>
                      <a:gd name="connsiteX17" fmla="*/ 885214 w 1141797"/>
                      <a:gd name="connsiteY17" fmla="*/ 987732 h 1218630"/>
                      <a:gd name="connsiteX18" fmla="*/ 898043 w 1141797"/>
                      <a:gd name="connsiteY18" fmla="*/ 1026215 h 1218630"/>
                      <a:gd name="connsiteX19" fmla="*/ 936531 w 1141797"/>
                      <a:gd name="connsiteY19" fmla="*/ 1051870 h 1218630"/>
                      <a:gd name="connsiteX20" fmla="*/ 1000676 w 1141797"/>
                      <a:gd name="connsiteY20" fmla="*/ 1090353 h 1218630"/>
                      <a:gd name="connsiteX21" fmla="*/ 1077652 w 1141797"/>
                      <a:gd name="connsiteY21" fmla="*/ 1141664 h 1218630"/>
                      <a:gd name="connsiteX22" fmla="*/ 1103310 w 1141797"/>
                      <a:gd name="connsiteY22" fmla="*/ 1180147 h 1218630"/>
                      <a:gd name="connsiteX23" fmla="*/ 1141797 w 1141797"/>
                      <a:gd name="connsiteY23" fmla="*/ 1218630 h 121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41797" h="1218630">
                        <a:moveTo>
                          <a:pt x="0" y="0"/>
                        </a:moveTo>
                        <a:cubicBezTo>
                          <a:pt x="25999" y="129980"/>
                          <a:pt x="-7858" y="-1891"/>
                          <a:pt x="51317" y="128277"/>
                        </a:cubicBezTo>
                        <a:cubicBezTo>
                          <a:pt x="62509" y="152896"/>
                          <a:pt x="57851" y="186121"/>
                          <a:pt x="76975" y="205243"/>
                        </a:cubicBezTo>
                        <a:cubicBezTo>
                          <a:pt x="98357" y="226623"/>
                          <a:pt x="124347" y="244224"/>
                          <a:pt x="141121" y="269382"/>
                        </a:cubicBezTo>
                        <a:cubicBezTo>
                          <a:pt x="158227" y="295037"/>
                          <a:pt x="170633" y="324546"/>
                          <a:pt x="192438" y="346348"/>
                        </a:cubicBezTo>
                        <a:lnTo>
                          <a:pt x="269413" y="423314"/>
                        </a:lnTo>
                        <a:cubicBezTo>
                          <a:pt x="282242" y="436142"/>
                          <a:pt x="292805" y="451734"/>
                          <a:pt x="307901" y="461797"/>
                        </a:cubicBezTo>
                        <a:cubicBezTo>
                          <a:pt x="320730" y="470349"/>
                          <a:pt x="334543" y="477582"/>
                          <a:pt x="346388" y="487452"/>
                        </a:cubicBezTo>
                        <a:cubicBezTo>
                          <a:pt x="360326" y="499066"/>
                          <a:pt x="371101" y="514129"/>
                          <a:pt x="384876" y="525935"/>
                        </a:cubicBezTo>
                        <a:cubicBezTo>
                          <a:pt x="401110" y="539849"/>
                          <a:pt x="419087" y="551590"/>
                          <a:pt x="436192" y="564418"/>
                        </a:cubicBezTo>
                        <a:cubicBezTo>
                          <a:pt x="444745" y="585798"/>
                          <a:pt x="446687" y="611228"/>
                          <a:pt x="461851" y="628557"/>
                        </a:cubicBezTo>
                        <a:cubicBezTo>
                          <a:pt x="478272" y="647321"/>
                          <a:pt x="505495" y="652848"/>
                          <a:pt x="525997" y="667040"/>
                        </a:cubicBezTo>
                        <a:cubicBezTo>
                          <a:pt x="561157" y="691379"/>
                          <a:pt x="598391" y="713770"/>
                          <a:pt x="628630" y="744006"/>
                        </a:cubicBezTo>
                        <a:cubicBezTo>
                          <a:pt x="654288" y="769661"/>
                          <a:pt x="675414" y="800847"/>
                          <a:pt x="705605" y="820972"/>
                        </a:cubicBezTo>
                        <a:cubicBezTo>
                          <a:pt x="718434" y="829524"/>
                          <a:pt x="732569" y="836385"/>
                          <a:pt x="744093" y="846628"/>
                        </a:cubicBezTo>
                        <a:cubicBezTo>
                          <a:pt x="771214" y="870732"/>
                          <a:pt x="800940" y="893405"/>
                          <a:pt x="821068" y="923594"/>
                        </a:cubicBezTo>
                        <a:cubicBezTo>
                          <a:pt x="829621" y="936422"/>
                          <a:pt x="835824" y="951176"/>
                          <a:pt x="846726" y="962077"/>
                        </a:cubicBezTo>
                        <a:cubicBezTo>
                          <a:pt x="857629" y="972979"/>
                          <a:pt x="872385" y="979180"/>
                          <a:pt x="885214" y="987732"/>
                        </a:cubicBezTo>
                        <a:cubicBezTo>
                          <a:pt x="889490" y="1000560"/>
                          <a:pt x="889595" y="1015657"/>
                          <a:pt x="898043" y="1026215"/>
                        </a:cubicBezTo>
                        <a:cubicBezTo>
                          <a:pt x="907675" y="1038254"/>
                          <a:pt x="924491" y="1042239"/>
                          <a:pt x="936531" y="1051870"/>
                        </a:cubicBezTo>
                        <a:cubicBezTo>
                          <a:pt x="986848" y="1092119"/>
                          <a:pt x="933836" y="1068076"/>
                          <a:pt x="1000676" y="1090353"/>
                        </a:cubicBezTo>
                        <a:cubicBezTo>
                          <a:pt x="1026335" y="1107457"/>
                          <a:pt x="1060546" y="1116007"/>
                          <a:pt x="1077652" y="1141664"/>
                        </a:cubicBezTo>
                        <a:cubicBezTo>
                          <a:pt x="1086205" y="1154492"/>
                          <a:pt x="1093678" y="1168108"/>
                          <a:pt x="1103310" y="1180147"/>
                        </a:cubicBezTo>
                        <a:cubicBezTo>
                          <a:pt x="1103319" y="1180159"/>
                          <a:pt x="1135377" y="1212211"/>
                          <a:pt x="1141797" y="1218630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 15"/>
                  <p:cNvSpPr/>
                  <p:nvPr/>
                </p:nvSpPr>
                <p:spPr>
                  <a:xfrm>
                    <a:off x="7171513" y="4682104"/>
                    <a:ext cx="51317" cy="897938"/>
                  </a:xfrm>
                  <a:custGeom>
                    <a:avLst/>
                    <a:gdLst>
                      <a:gd name="connsiteX0" fmla="*/ 0 w 51317"/>
                      <a:gd name="connsiteY0" fmla="*/ 0 h 897938"/>
                      <a:gd name="connsiteX1" fmla="*/ 25659 w 51317"/>
                      <a:gd name="connsiteY1" fmla="*/ 628557 h 897938"/>
                      <a:gd name="connsiteX2" fmla="*/ 12829 w 51317"/>
                      <a:gd name="connsiteY2" fmla="*/ 679867 h 897938"/>
                      <a:gd name="connsiteX3" fmla="*/ 38488 w 51317"/>
                      <a:gd name="connsiteY3" fmla="*/ 872283 h 897938"/>
                      <a:gd name="connsiteX4" fmla="*/ 51317 w 51317"/>
                      <a:gd name="connsiteY4" fmla="*/ 897938 h 897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317" h="897938">
                        <a:moveTo>
                          <a:pt x="0" y="0"/>
                        </a:moveTo>
                        <a:cubicBezTo>
                          <a:pt x="49085" y="343553"/>
                          <a:pt x="50109" y="237410"/>
                          <a:pt x="25659" y="628557"/>
                        </a:cubicBezTo>
                        <a:cubicBezTo>
                          <a:pt x="24559" y="646153"/>
                          <a:pt x="17106" y="662764"/>
                          <a:pt x="12829" y="679867"/>
                        </a:cubicBezTo>
                        <a:cubicBezTo>
                          <a:pt x="20947" y="777264"/>
                          <a:pt x="10908" y="803340"/>
                          <a:pt x="38488" y="872283"/>
                        </a:cubicBezTo>
                        <a:cubicBezTo>
                          <a:pt x="42039" y="881160"/>
                          <a:pt x="47041" y="889386"/>
                          <a:pt x="51317" y="897938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Freeform 16"/>
                  <p:cNvSpPr/>
                  <p:nvPr/>
                </p:nvSpPr>
                <p:spPr>
                  <a:xfrm>
                    <a:off x="6260641" y="5285005"/>
                    <a:ext cx="744093" cy="128277"/>
                  </a:xfrm>
                  <a:custGeom>
                    <a:avLst/>
                    <a:gdLst>
                      <a:gd name="connsiteX0" fmla="*/ 0 w 744093"/>
                      <a:gd name="connsiteY0" fmla="*/ 0 h 128277"/>
                      <a:gd name="connsiteX1" fmla="*/ 218096 w 744093"/>
                      <a:gd name="connsiteY1" fmla="*/ 76966 h 128277"/>
                      <a:gd name="connsiteX2" fmla="*/ 359217 w 744093"/>
                      <a:gd name="connsiteY2" fmla="*/ 128277 h 128277"/>
                      <a:gd name="connsiteX3" fmla="*/ 744093 w 744093"/>
                      <a:gd name="connsiteY3" fmla="*/ 128277 h 128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093" h="128277">
                        <a:moveTo>
                          <a:pt x="0" y="0"/>
                        </a:moveTo>
                        <a:cubicBezTo>
                          <a:pt x="59705" y="17057"/>
                          <a:pt x="170942" y="45534"/>
                          <a:pt x="218096" y="76966"/>
                        </a:cubicBezTo>
                        <a:cubicBezTo>
                          <a:pt x="266646" y="109329"/>
                          <a:pt x="285721" y="128277"/>
                          <a:pt x="359217" y="128277"/>
                        </a:cubicBezTo>
                        <a:lnTo>
                          <a:pt x="744093" y="128277"/>
                        </a:ln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60628" y="4207443"/>
                  <a:ext cx="800378" cy="259582"/>
                </a:xfrm>
                <a:prstGeom prst="rect">
                  <a:avLst/>
                </a:prstGeom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2482539" y="5515827"/>
                <a:ext cx="666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Q = ?</a:t>
                </a:r>
                <a:endParaRPr lang="en-US" b="1" dirty="0"/>
              </a:p>
            </p:txBody>
          </p:sp>
          <p:sp>
            <p:nvSpPr>
              <p:cNvPr id="38" name="Diamond 37"/>
              <p:cNvSpPr/>
              <p:nvPr/>
            </p:nvSpPr>
            <p:spPr>
              <a:xfrm>
                <a:off x="599487" y="4335720"/>
                <a:ext cx="263007" cy="215002"/>
              </a:xfrm>
              <a:prstGeom prst="diamond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18535" y="3899629"/>
                <a:ext cx="85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irrigation</a:t>
                </a:r>
                <a:endParaRPr lang="en-US" sz="1400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59488" y="4281708"/>
              <a:ext cx="338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Zapf Dingbats"/>
                  <a:ea typeface="Zapf Dingbats"/>
                  <a:cs typeface="Zapf Dingbats"/>
                  <a:sym typeface="Zapf Dingbats"/>
                </a:rPr>
                <a:t>✔</a:t>
              </a:r>
              <a:endParaRPr lang="en-US" sz="1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15801" y="288622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PUB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567189" y="2911884"/>
            <a:ext cx="236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 in managed basins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4150730" y="593619"/>
            <a:ext cx="2492994" cy="2113893"/>
            <a:chOff x="4150730" y="593619"/>
            <a:chExt cx="2492994" cy="2113893"/>
          </a:xfrm>
        </p:grpSpPr>
        <p:grpSp>
          <p:nvGrpSpPr>
            <p:cNvPr id="50" name="Group 49"/>
            <p:cNvGrpSpPr/>
            <p:nvPr/>
          </p:nvGrpSpPr>
          <p:grpSpPr>
            <a:xfrm>
              <a:off x="4168360" y="593619"/>
              <a:ext cx="2475364" cy="2113893"/>
              <a:chOff x="487341" y="551590"/>
              <a:chExt cx="2475364" cy="211389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87341" y="551590"/>
                <a:ext cx="2475364" cy="2113893"/>
                <a:chOff x="487341" y="551590"/>
                <a:chExt cx="2475364" cy="2113893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487341" y="551590"/>
                  <a:ext cx="1847570" cy="1936980"/>
                  <a:chOff x="5849940" y="4130514"/>
                  <a:chExt cx="1847570" cy="1936980"/>
                </a:xfrm>
              </p:grpSpPr>
              <p:sp>
                <p:nvSpPr>
                  <p:cNvPr id="57" name="Freeform 56"/>
                  <p:cNvSpPr/>
                  <p:nvPr/>
                </p:nvSpPr>
                <p:spPr>
                  <a:xfrm>
                    <a:off x="5849940" y="4130514"/>
                    <a:ext cx="1847570" cy="1936980"/>
                  </a:xfrm>
                  <a:custGeom>
                    <a:avLst/>
                    <a:gdLst>
                      <a:gd name="connsiteX0" fmla="*/ 1809082 w 1847570"/>
                      <a:gd name="connsiteY0" fmla="*/ 1898497 h 1936980"/>
                      <a:gd name="connsiteX1" fmla="*/ 1744936 w 1847570"/>
                      <a:gd name="connsiteY1" fmla="*/ 1911325 h 1936980"/>
                      <a:gd name="connsiteX2" fmla="*/ 1693619 w 1847570"/>
                      <a:gd name="connsiteY2" fmla="*/ 1924152 h 1936980"/>
                      <a:gd name="connsiteX3" fmla="*/ 1565328 w 1847570"/>
                      <a:gd name="connsiteY3" fmla="*/ 1936980 h 1936980"/>
                      <a:gd name="connsiteX4" fmla="*/ 1270256 w 1847570"/>
                      <a:gd name="connsiteY4" fmla="*/ 1924152 h 1936980"/>
                      <a:gd name="connsiteX5" fmla="*/ 1193281 w 1847570"/>
                      <a:gd name="connsiteY5" fmla="*/ 1911325 h 1936980"/>
                      <a:gd name="connsiteX6" fmla="*/ 1052160 w 1847570"/>
                      <a:gd name="connsiteY6" fmla="*/ 1885669 h 1936980"/>
                      <a:gd name="connsiteX7" fmla="*/ 988014 w 1847570"/>
                      <a:gd name="connsiteY7" fmla="*/ 1847186 h 1936980"/>
                      <a:gd name="connsiteX8" fmla="*/ 923868 w 1847570"/>
                      <a:gd name="connsiteY8" fmla="*/ 1834359 h 1936980"/>
                      <a:gd name="connsiteX9" fmla="*/ 859723 w 1847570"/>
                      <a:gd name="connsiteY9" fmla="*/ 1808703 h 1936980"/>
                      <a:gd name="connsiteX10" fmla="*/ 808406 w 1847570"/>
                      <a:gd name="connsiteY10" fmla="*/ 1795876 h 1936980"/>
                      <a:gd name="connsiteX11" fmla="*/ 680114 w 1847570"/>
                      <a:gd name="connsiteY11" fmla="*/ 1731737 h 1936980"/>
                      <a:gd name="connsiteX12" fmla="*/ 628797 w 1847570"/>
                      <a:gd name="connsiteY12" fmla="*/ 1706082 h 1936980"/>
                      <a:gd name="connsiteX13" fmla="*/ 577481 w 1847570"/>
                      <a:gd name="connsiteY13" fmla="*/ 1667599 h 1936980"/>
                      <a:gd name="connsiteX14" fmla="*/ 487676 w 1847570"/>
                      <a:gd name="connsiteY14" fmla="*/ 1629116 h 1936980"/>
                      <a:gd name="connsiteX15" fmla="*/ 359384 w 1847570"/>
                      <a:gd name="connsiteY15" fmla="*/ 1526494 h 1936980"/>
                      <a:gd name="connsiteX16" fmla="*/ 192605 w 1847570"/>
                      <a:gd name="connsiteY16" fmla="*/ 1372562 h 1936980"/>
                      <a:gd name="connsiteX17" fmla="*/ 128459 w 1847570"/>
                      <a:gd name="connsiteY17" fmla="*/ 1269941 h 1936980"/>
                      <a:gd name="connsiteX18" fmla="*/ 77142 w 1847570"/>
                      <a:gd name="connsiteY18" fmla="*/ 1167319 h 1936980"/>
                      <a:gd name="connsiteX19" fmla="*/ 38655 w 1847570"/>
                      <a:gd name="connsiteY19" fmla="*/ 1051870 h 1936980"/>
                      <a:gd name="connsiteX20" fmla="*/ 12997 w 1847570"/>
                      <a:gd name="connsiteY20" fmla="*/ 962076 h 1936980"/>
                      <a:gd name="connsiteX21" fmla="*/ 167 w 1847570"/>
                      <a:gd name="connsiteY21" fmla="*/ 846627 h 1936980"/>
                      <a:gd name="connsiteX22" fmla="*/ 25826 w 1847570"/>
                      <a:gd name="connsiteY22" fmla="*/ 410486 h 1936980"/>
                      <a:gd name="connsiteX23" fmla="*/ 51484 w 1847570"/>
                      <a:gd name="connsiteY23" fmla="*/ 333520 h 1936980"/>
                      <a:gd name="connsiteX24" fmla="*/ 64313 w 1847570"/>
                      <a:gd name="connsiteY24" fmla="*/ 295037 h 1936980"/>
                      <a:gd name="connsiteX25" fmla="*/ 89972 w 1847570"/>
                      <a:gd name="connsiteY25" fmla="*/ 243726 h 1936980"/>
                      <a:gd name="connsiteX26" fmla="*/ 179776 w 1847570"/>
                      <a:gd name="connsiteY26" fmla="*/ 102621 h 1936980"/>
                      <a:gd name="connsiteX27" fmla="*/ 218263 w 1847570"/>
                      <a:gd name="connsiteY27" fmla="*/ 64138 h 1936980"/>
                      <a:gd name="connsiteX28" fmla="*/ 243922 w 1847570"/>
                      <a:gd name="connsiteY28" fmla="*/ 25655 h 1936980"/>
                      <a:gd name="connsiteX29" fmla="*/ 372214 w 1847570"/>
                      <a:gd name="connsiteY29" fmla="*/ 0 h 1936980"/>
                      <a:gd name="connsiteX30" fmla="*/ 975185 w 1847570"/>
                      <a:gd name="connsiteY30" fmla="*/ 12828 h 1936980"/>
                      <a:gd name="connsiteX31" fmla="*/ 1026502 w 1847570"/>
                      <a:gd name="connsiteY31" fmla="*/ 25655 h 1936980"/>
                      <a:gd name="connsiteX32" fmla="*/ 1116306 w 1847570"/>
                      <a:gd name="connsiteY32" fmla="*/ 51311 h 1936980"/>
                      <a:gd name="connsiteX33" fmla="*/ 1206111 w 1847570"/>
                      <a:gd name="connsiteY33" fmla="*/ 89794 h 1936980"/>
                      <a:gd name="connsiteX34" fmla="*/ 1244598 w 1847570"/>
                      <a:gd name="connsiteY34" fmla="*/ 115449 h 1936980"/>
                      <a:gd name="connsiteX35" fmla="*/ 1308744 w 1847570"/>
                      <a:gd name="connsiteY35" fmla="*/ 141104 h 1936980"/>
                      <a:gd name="connsiteX36" fmla="*/ 1424207 w 1847570"/>
                      <a:gd name="connsiteY36" fmla="*/ 243726 h 1936980"/>
                      <a:gd name="connsiteX37" fmla="*/ 1449865 w 1847570"/>
                      <a:gd name="connsiteY37" fmla="*/ 295037 h 1936980"/>
                      <a:gd name="connsiteX38" fmla="*/ 1526840 w 1847570"/>
                      <a:gd name="connsiteY38" fmla="*/ 359175 h 1936980"/>
                      <a:gd name="connsiteX39" fmla="*/ 1578157 w 1847570"/>
                      <a:gd name="connsiteY39" fmla="*/ 487452 h 1936980"/>
                      <a:gd name="connsiteX40" fmla="*/ 1603815 w 1847570"/>
                      <a:gd name="connsiteY40" fmla="*/ 525935 h 1936980"/>
                      <a:gd name="connsiteX41" fmla="*/ 1667961 w 1847570"/>
                      <a:gd name="connsiteY41" fmla="*/ 654212 h 1936980"/>
                      <a:gd name="connsiteX42" fmla="*/ 1680790 w 1847570"/>
                      <a:gd name="connsiteY42" fmla="*/ 718350 h 1936980"/>
                      <a:gd name="connsiteX43" fmla="*/ 1706449 w 1847570"/>
                      <a:gd name="connsiteY43" fmla="*/ 769661 h 1936980"/>
                      <a:gd name="connsiteX44" fmla="*/ 1719278 w 1847570"/>
                      <a:gd name="connsiteY44" fmla="*/ 808144 h 1936980"/>
                      <a:gd name="connsiteX45" fmla="*/ 1744936 w 1847570"/>
                      <a:gd name="connsiteY45" fmla="*/ 859455 h 1936980"/>
                      <a:gd name="connsiteX46" fmla="*/ 1770595 w 1847570"/>
                      <a:gd name="connsiteY46" fmla="*/ 949248 h 1936980"/>
                      <a:gd name="connsiteX47" fmla="*/ 1783424 w 1847570"/>
                      <a:gd name="connsiteY47" fmla="*/ 987731 h 1936980"/>
                      <a:gd name="connsiteX48" fmla="*/ 1796253 w 1847570"/>
                      <a:gd name="connsiteY48" fmla="*/ 1064698 h 1936980"/>
                      <a:gd name="connsiteX49" fmla="*/ 1834740 w 1847570"/>
                      <a:gd name="connsiteY49" fmla="*/ 1744565 h 1936980"/>
                      <a:gd name="connsiteX50" fmla="*/ 1847570 w 1847570"/>
                      <a:gd name="connsiteY50" fmla="*/ 1783048 h 1936980"/>
                      <a:gd name="connsiteX51" fmla="*/ 1809082 w 1847570"/>
                      <a:gd name="connsiteY51" fmla="*/ 1898497 h 1936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1847570" h="1936980">
                        <a:moveTo>
                          <a:pt x="1809082" y="1898497"/>
                        </a:moveTo>
                        <a:cubicBezTo>
                          <a:pt x="1791976" y="1919876"/>
                          <a:pt x="1766222" y="1906595"/>
                          <a:pt x="1744936" y="1911325"/>
                        </a:cubicBezTo>
                        <a:cubicBezTo>
                          <a:pt x="1727724" y="1915149"/>
                          <a:pt x="1711074" y="1921659"/>
                          <a:pt x="1693619" y="1924152"/>
                        </a:cubicBezTo>
                        <a:cubicBezTo>
                          <a:pt x="1651074" y="1930229"/>
                          <a:pt x="1608092" y="1932704"/>
                          <a:pt x="1565328" y="1936980"/>
                        </a:cubicBezTo>
                        <a:cubicBezTo>
                          <a:pt x="1466971" y="1932704"/>
                          <a:pt x="1368473" y="1930925"/>
                          <a:pt x="1270256" y="1924152"/>
                        </a:cubicBezTo>
                        <a:cubicBezTo>
                          <a:pt x="1244305" y="1922363"/>
                          <a:pt x="1218874" y="1915978"/>
                          <a:pt x="1193281" y="1911325"/>
                        </a:cubicBezTo>
                        <a:cubicBezTo>
                          <a:pt x="995952" y="1875452"/>
                          <a:pt x="1279093" y="1923488"/>
                          <a:pt x="1052160" y="1885669"/>
                        </a:cubicBezTo>
                        <a:cubicBezTo>
                          <a:pt x="1030778" y="1872841"/>
                          <a:pt x="1011166" y="1856445"/>
                          <a:pt x="988014" y="1847186"/>
                        </a:cubicBezTo>
                        <a:cubicBezTo>
                          <a:pt x="967768" y="1839089"/>
                          <a:pt x="944754" y="1840624"/>
                          <a:pt x="923868" y="1834359"/>
                        </a:cubicBezTo>
                        <a:cubicBezTo>
                          <a:pt x="901810" y="1827742"/>
                          <a:pt x="881570" y="1815985"/>
                          <a:pt x="859723" y="1808703"/>
                        </a:cubicBezTo>
                        <a:cubicBezTo>
                          <a:pt x="842996" y="1803128"/>
                          <a:pt x="825133" y="1801451"/>
                          <a:pt x="808406" y="1795876"/>
                        </a:cubicBezTo>
                        <a:cubicBezTo>
                          <a:pt x="731805" y="1770345"/>
                          <a:pt x="752426" y="1771905"/>
                          <a:pt x="680114" y="1731737"/>
                        </a:cubicBezTo>
                        <a:cubicBezTo>
                          <a:pt x="663396" y="1722450"/>
                          <a:pt x="645015" y="1716217"/>
                          <a:pt x="628797" y="1706082"/>
                        </a:cubicBezTo>
                        <a:cubicBezTo>
                          <a:pt x="610665" y="1694751"/>
                          <a:pt x="596252" y="1677836"/>
                          <a:pt x="577481" y="1667599"/>
                        </a:cubicBezTo>
                        <a:cubicBezTo>
                          <a:pt x="548889" y="1652005"/>
                          <a:pt x="515020" y="1646807"/>
                          <a:pt x="487676" y="1629116"/>
                        </a:cubicBezTo>
                        <a:cubicBezTo>
                          <a:pt x="441698" y="1599369"/>
                          <a:pt x="402148" y="1560701"/>
                          <a:pt x="359384" y="1526494"/>
                        </a:cubicBezTo>
                        <a:cubicBezTo>
                          <a:pt x="306781" y="1484416"/>
                          <a:pt x="227455" y="1424832"/>
                          <a:pt x="192605" y="1372562"/>
                        </a:cubicBezTo>
                        <a:cubicBezTo>
                          <a:pt x="172254" y="1342039"/>
                          <a:pt x="143929" y="1300877"/>
                          <a:pt x="128459" y="1269941"/>
                        </a:cubicBezTo>
                        <a:cubicBezTo>
                          <a:pt x="65689" y="1144416"/>
                          <a:pt x="136589" y="1256477"/>
                          <a:pt x="77142" y="1167319"/>
                        </a:cubicBezTo>
                        <a:cubicBezTo>
                          <a:pt x="46398" y="1044357"/>
                          <a:pt x="86964" y="1196783"/>
                          <a:pt x="38655" y="1051870"/>
                        </a:cubicBezTo>
                        <a:cubicBezTo>
                          <a:pt x="28810" y="1022338"/>
                          <a:pt x="21550" y="992007"/>
                          <a:pt x="12997" y="962076"/>
                        </a:cubicBezTo>
                        <a:cubicBezTo>
                          <a:pt x="8720" y="923593"/>
                          <a:pt x="167" y="885347"/>
                          <a:pt x="167" y="846627"/>
                        </a:cubicBezTo>
                        <a:cubicBezTo>
                          <a:pt x="167" y="816094"/>
                          <a:pt x="-3713" y="528631"/>
                          <a:pt x="25826" y="410486"/>
                        </a:cubicBezTo>
                        <a:cubicBezTo>
                          <a:pt x="32386" y="384250"/>
                          <a:pt x="42931" y="359175"/>
                          <a:pt x="51484" y="333520"/>
                        </a:cubicBezTo>
                        <a:cubicBezTo>
                          <a:pt x="55760" y="320692"/>
                          <a:pt x="58265" y="307131"/>
                          <a:pt x="64313" y="295037"/>
                        </a:cubicBezTo>
                        <a:cubicBezTo>
                          <a:pt x="72866" y="277933"/>
                          <a:pt x="82438" y="261302"/>
                          <a:pt x="89972" y="243726"/>
                        </a:cubicBezTo>
                        <a:cubicBezTo>
                          <a:pt x="122776" y="167194"/>
                          <a:pt x="74287" y="208099"/>
                          <a:pt x="179776" y="102621"/>
                        </a:cubicBezTo>
                        <a:cubicBezTo>
                          <a:pt x="192605" y="89793"/>
                          <a:pt x="206648" y="78074"/>
                          <a:pt x="218263" y="64138"/>
                        </a:cubicBezTo>
                        <a:cubicBezTo>
                          <a:pt x="228134" y="52294"/>
                          <a:pt x="231093" y="34206"/>
                          <a:pt x="243922" y="25655"/>
                        </a:cubicBezTo>
                        <a:cubicBezTo>
                          <a:pt x="256678" y="17152"/>
                          <a:pt x="371965" y="42"/>
                          <a:pt x="372214" y="0"/>
                        </a:cubicBezTo>
                        <a:lnTo>
                          <a:pt x="975185" y="12828"/>
                        </a:lnTo>
                        <a:cubicBezTo>
                          <a:pt x="992803" y="13519"/>
                          <a:pt x="1009548" y="20812"/>
                          <a:pt x="1026502" y="25655"/>
                        </a:cubicBezTo>
                        <a:cubicBezTo>
                          <a:pt x="1155377" y="62472"/>
                          <a:pt x="955826" y="11195"/>
                          <a:pt x="1116306" y="51311"/>
                        </a:cubicBezTo>
                        <a:cubicBezTo>
                          <a:pt x="1212933" y="115720"/>
                          <a:pt x="1090127" y="40092"/>
                          <a:pt x="1206111" y="89794"/>
                        </a:cubicBezTo>
                        <a:cubicBezTo>
                          <a:pt x="1220283" y="95867"/>
                          <a:pt x="1230807" y="108555"/>
                          <a:pt x="1244598" y="115449"/>
                        </a:cubicBezTo>
                        <a:cubicBezTo>
                          <a:pt x="1265196" y="125747"/>
                          <a:pt x="1287362" y="132552"/>
                          <a:pt x="1308744" y="141104"/>
                        </a:cubicBezTo>
                        <a:cubicBezTo>
                          <a:pt x="1388010" y="220361"/>
                          <a:pt x="1348699" y="187102"/>
                          <a:pt x="1424207" y="243726"/>
                        </a:cubicBezTo>
                        <a:cubicBezTo>
                          <a:pt x="1432760" y="260830"/>
                          <a:pt x="1438749" y="279477"/>
                          <a:pt x="1449865" y="295037"/>
                        </a:cubicBezTo>
                        <a:cubicBezTo>
                          <a:pt x="1472314" y="326463"/>
                          <a:pt x="1496153" y="338719"/>
                          <a:pt x="1526840" y="359175"/>
                        </a:cubicBezTo>
                        <a:cubicBezTo>
                          <a:pt x="1547869" y="422256"/>
                          <a:pt x="1547952" y="434600"/>
                          <a:pt x="1578157" y="487452"/>
                        </a:cubicBezTo>
                        <a:cubicBezTo>
                          <a:pt x="1585807" y="500838"/>
                          <a:pt x="1596919" y="512146"/>
                          <a:pt x="1603815" y="525935"/>
                        </a:cubicBezTo>
                        <a:cubicBezTo>
                          <a:pt x="1691119" y="700520"/>
                          <a:pt x="1560905" y="475802"/>
                          <a:pt x="1667961" y="654212"/>
                        </a:cubicBezTo>
                        <a:cubicBezTo>
                          <a:pt x="1672237" y="675591"/>
                          <a:pt x="1673895" y="697666"/>
                          <a:pt x="1680790" y="718350"/>
                        </a:cubicBezTo>
                        <a:cubicBezTo>
                          <a:pt x="1686838" y="736491"/>
                          <a:pt x="1698915" y="752085"/>
                          <a:pt x="1706449" y="769661"/>
                        </a:cubicBezTo>
                        <a:cubicBezTo>
                          <a:pt x="1711776" y="782089"/>
                          <a:pt x="1713951" y="795716"/>
                          <a:pt x="1719278" y="808144"/>
                        </a:cubicBezTo>
                        <a:cubicBezTo>
                          <a:pt x="1726811" y="825720"/>
                          <a:pt x="1737403" y="841879"/>
                          <a:pt x="1744936" y="859455"/>
                        </a:cubicBezTo>
                        <a:cubicBezTo>
                          <a:pt x="1758116" y="890206"/>
                          <a:pt x="1761296" y="916708"/>
                          <a:pt x="1770595" y="949248"/>
                        </a:cubicBezTo>
                        <a:cubicBezTo>
                          <a:pt x="1774310" y="962249"/>
                          <a:pt x="1779148" y="974903"/>
                          <a:pt x="1783424" y="987731"/>
                        </a:cubicBezTo>
                        <a:cubicBezTo>
                          <a:pt x="1787700" y="1013387"/>
                          <a:pt x="1795192" y="1038710"/>
                          <a:pt x="1796253" y="1064698"/>
                        </a:cubicBezTo>
                        <a:cubicBezTo>
                          <a:pt x="1814187" y="1504025"/>
                          <a:pt x="1772040" y="1472901"/>
                          <a:pt x="1834740" y="1744565"/>
                        </a:cubicBezTo>
                        <a:cubicBezTo>
                          <a:pt x="1837781" y="1757740"/>
                          <a:pt x="1843293" y="1770220"/>
                          <a:pt x="1847570" y="1783048"/>
                        </a:cubicBezTo>
                        <a:cubicBezTo>
                          <a:pt x="1820736" y="1876953"/>
                          <a:pt x="1826188" y="1877118"/>
                          <a:pt x="1809082" y="1898497"/>
                        </a:cubicBezTo>
                        <a:close/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reeform 57"/>
                  <p:cNvSpPr/>
                  <p:nvPr/>
                </p:nvSpPr>
                <p:spPr>
                  <a:xfrm>
                    <a:off x="6542883" y="4797553"/>
                    <a:ext cx="1141797" cy="1218630"/>
                  </a:xfrm>
                  <a:custGeom>
                    <a:avLst/>
                    <a:gdLst>
                      <a:gd name="connsiteX0" fmla="*/ 0 w 1141797"/>
                      <a:gd name="connsiteY0" fmla="*/ 0 h 1218630"/>
                      <a:gd name="connsiteX1" fmla="*/ 51317 w 1141797"/>
                      <a:gd name="connsiteY1" fmla="*/ 128277 h 1218630"/>
                      <a:gd name="connsiteX2" fmla="*/ 76975 w 1141797"/>
                      <a:gd name="connsiteY2" fmla="*/ 205243 h 1218630"/>
                      <a:gd name="connsiteX3" fmla="*/ 141121 w 1141797"/>
                      <a:gd name="connsiteY3" fmla="*/ 269382 h 1218630"/>
                      <a:gd name="connsiteX4" fmla="*/ 192438 w 1141797"/>
                      <a:gd name="connsiteY4" fmla="*/ 346348 h 1218630"/>
                      <a:gd name="connsiteX5" fmla="*/ 269413 w 1141797"/>
                      <a:gd name="connsiteY5" fmla="*/ 423314 h 1218630"/>
                      <a:gd name="connsiteX6" fmla="*/ 307901 w 1141797"/>
                      <a:gd name="connsiteY6" fmla="*/ 461797 h 1218630"/>
                      <a:gd name="connsiteX7" fmla="*/ 346388 w 1141797"/>
                      <a:gd name="connsiteY7" fmla="*/ 487452 h 1218630"/>
                      <a:gd name="connsiteX8" fmla="*/ 384876 w 1141797"/>
                      <a:gd name="connsiteY8" fmla="*/ 525935 h 1218630"/>
                      <a:gd name="connsiteX9" fmla="*/ 436192 w 1141797"/>
                      <a:gd name="connsiteY9" fmla="*/ 564418 h 1218630"/>
                      <a:gd name="connsiteX10" fmla="*/ 461851 w 1141797"/>
                      <a:gd name="connsiteY10" fmla="*/ 628557 h 1218630"/>
                      <a:gd name="connsiteX11" fmla="*/ 525997 w 1141797"/>
                      <a:gd name="connsiteY11" fmla="*/ 667040 h 1218630"/>
                      <a:gd name="connsiteX12" fmla="*/ 628630 w 1141797"/>
                      <a:gd name="connsiteY12" fmla="*/ 744006 h 1218630"/>
                      <a:gd name="connsiteX13" fmla="*/ 705605 w 1141797"/>
                      <a:gd name="connsiteY13" fmla="*/ 820972 h 1218630"/>
                      <a:gd name="connsiteX14" fmla="*/ 744093 w 1141797"/>
                      <a:gd name="connsiteY14" fmla="*/ 846628 h 1218630"/>
                      <a:gd name="connsiteX15" fmla="*/ 821068 w 1141797"/>
                      <a:gd name="connsiteY15" fmla="*/ 923594 h 1218630"/>
                      <a:gd name="connsiteX16" fmla="*/ 846726 w 1141797"/>
                      <a:gd name="connsiteY16" fmla="*/ 962077 h 1218630"/>
                      <a:gd name="connsiteX17" fmla="*/ 885214 w 1141797"/>
                      <a:gd name="connsiteY17" fmla="*/ 987732 h 1218630"/>
                      <a:gd name="connsiteX18" fmla="*/ 898043 w 1141797"/>
                      <a:gd name="connsiteY18" fmla="*/ 1026215 h 1218630"/>
                      <a:gd name="connsiteX19" fmla="*/ 936531 w 1141797"/>
                      <a:gd name="connsiteY19" fmla="*/ 1051870 h 1218630"/>
                      <a:gd name="connsiteX20" fmla="*/ 1000676 w 1141797"/>
                      <a:gd name="connsiteY20" fmla="*/ 1090353 h 1218630"/>
                      <a:gd name="connsiteX21" fmla="*/ 1077652 w 1141797"/>
                      <a:gd name="connsiteY21" fmla="*/ 1141664 h 1218630"/>
                      <a:gd name="connsiteX22" fmla="*/ 1103310 w 1141797"/>
                      <a:gd name="connsiteY22" fmla="*/ 1180147 h 1218630"/>
                      <a:gd name="connsiteX23" fmla="*/ 1141797 w 1141797"/>
                      <a:gd name="connsiteY23" fmla="*/ 1218630 h 12186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141797" h="1218630">
                        <a:moveTo>
                          <a:pt x="0" y="0"/>
                        </a:moveTo>
                        <a:cubicBezTo>
                          <a:pt x="25999" y="129980"/>
                          <a:pt x="-7858" y="-1891"/>
                          <a:pt x="51317" y="128277"/>
                        </a:cubicBezTo>
                        <a:cubicBezTo>
                          <a:pt x="62509" y="152896"/>
                          <a:pt x="57851" y="186121"/>
                          <a:pt x="76975" y="205243"/>
                        </a:cubicBezTo>
                        <a:cubicBezTo>
                          <a:pt x="98357" y="226623"/>
                          <a:pt x="124347" y="244224"/>
                          <a:pt x="141121" y="269382"/>
                        </a:cubicBezTo>
                        <a:cubicBezTo>
                          <a:pt x="158227" y="295037"/>
                          <a:pt x="170633" y="324546"/>
                          <a:pt x="192438" y="346348"/>
                        </a:cubicBezTo>
                        <a:lnTo>
                          <a:pt x="269413" y="423314"/>
                        </a:lnTo>
                        <a:cubicBezTo>
                          <a:pt x="282242" y="436142"/>
                          <a:pt x="292805" y="451734"/>
                          <a:pt x="307901" y="461797"/>
                        </a:cubicBezTo>
                        <a:cubicBezTo>
                          <a:pt x="320730" y="470349"/>
                          <a:pt x="334543" y="477582"/>
                          <a:pt x="346388" y="487452"/>
                        </a:cubicBezTo>
                        <a:cubicBezTo>
                          <a:pt x="360326" y="499066"/>
                          <a:pt x="371101" y="514129"/>
                          <a:pt x="384876" y="525935"/>
                        </a:cubicBezTo>
                        <a:cubicBezTo>
                          <a:pt x="401110" y="539849"/>
                          <a:pt x="419087" y="551590"/>
                          <a:pt x="436192" y="564418"/>
                        </a:cubicBezTo>
                        <a:cubicBezTo>
                          <a:pt x="444745" y="585798"/>
                          <a:pt x="446687" y="611228"/>
                          <a:pt x="461851" y="628557"/>
                        </a:cubicBezTo>
                        <a:cubicBezTo>
                          <a:pt x="478272" y="647321"/>
                          <a:pt x="505495" y="652848"/>
                          <a:pt x="525997" y="667040"/>
                        </a:cubicBezTo>
                        <a:cubicBezTo>
                          <a:pt x="561157" y="691379"/>
                          <a:pt x="598391" y="713770"/>
                          <a:pt x="628630" y="744006"/>
                        </a:cubicBezTo>
                        <a:cubicBezTo>
                          <a:pt x="654288" y="769661"/>
                          <a:pt x="675414" y="800847"/>
                          <a:pt x="705605" y="820972"/>
                        </a:cubicBezTo>
                        <a:cubicBezTo>
                          <a:pt x="718434" y="829524"/>
                          <a:pt x="732569" y="836385"/>
                          <a:pt x="744093" y="846628"/>
                        </a:cubicBezTo>
                        <a:cubicBezTo>
                          <a:pt x="771214" y="870732"/>
                          <a:pt x="800940" y="893405"/>
                          <a:pt x="821068" y="923594"/>
                        </a:cubicBezTo>
                        <a:cubicBezTo>
                          <a:pt x="829621" y="936422"/>
                          <a:pt x="835824" y="951176"/>
                          <a:pt x="846726" y="962077"/>
                        </a:cubicBezTo>
                        <a:cubicBezTo>
                          <a:pt x="857629" y="972979"/>
                          <a:pt x="872385" y="979180"/>
                          <a:pt x="885214" y="987732"/>
                        </a:cubicBezTo>
                        <a:cubicBezTo>
                          <a:pt x="889490" y="1000560"/>
                          <a:pt x="889595" y="1015657"/>
                          <a:pt x="898043" y="1026215"/>
                        </a:cubicBezTo>
                        <a:cubicBezTo>
                          <a:pt x="907675" y="1038254"/>
                          <a:pt x="924491" y="1042239"/>
                          <a:pt x="936531" y="1051870"/>
                        </a:cubicBezTo>
                        <a:cubicBezTo>
                          <a:pt x="986848" y="1092119"/>
                          <a:pt x="933836" y="1068076"/>
                          <a:pt x="1000676" y="1090353"/>
                        </a:cubicBezTo>
                        <a:cubicBezTo>
                          <a:pt x="1026335" y="1107457"/>
                          <a:pt x="1060546" y="1116007"/>
                          <a:pt x="1077652" y="1141664"/>
                        </a:cubicBezTo>
                        <a:cubicBezTo>
                          <a:pt x="1086205" y="1154492"/>
                          <a:pt x="1093678" y="1168108"/>
                          <a:pt x="1103310" y="1180147"/>
                        </a:cubicBezTo>
                        <a:cubicBezTo>
                          <a:pt x="1103319" y="1180159"/>
                          <a:pt x="1135377" y="1212211"/>
                          <a:pt x="1141797" y="1218630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Freeform 58"/>
                  <p:cNvSpPr/>
                  <p:nvPr/>
                </p:nvSpPr>
                <p:spPr>
                  <a:xfrm>
                    <a:off x="7171513" y="4682104"/>
                    <a:ext cx="51317" cy="897938"/>
                  </a:xfrm>
                  <a:custGeom>
                    <a:avLst/>
                    <a:gdLst>
                      <a:gd name="connsiteX0" fmla="*/ 0 w 51317"/>
                      <a:gd name="connsiteY0" fmla="*/ 0 h 897938"/>
                      <a:gd name="connsiteX1" fmla="*/ 25659 w 51317"/>
                      <a:gd name="connsiteY1" fmla="*/ 628557 h 897938"/>
                      <a:gd name="connsiteX2" fmla="*/ 12829 w 51317"/>
                      <a:gd name="connsiteY2" fmla="*/ 679867 h 897938"/>
                      <a:gd name="connsiteX3" fmla="*/ 38488 w 51317"/>
                      <a:gd name="connsiteY3" fmla="*/ 872283 h 897938"/>
                      <a:gd name="connsiteX4" fmla="*/ 51317 w 51317"/>
                      <a:gd name="connsiteY4" fmla="*/ 897938 h 897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317" h="897938">
                        <a:moveTo>
                          <a:pt x="0" y="0"/>
                        </a:moveTo>
                        <a:cubicBezTo>
                          <a:pt x="49085" y="343553"/>
                          <a:pt x="50109" y="237410"/>
                          <a:pt x="25659" y="628557"/>
                        </a:cubicBezTo>
                        <a:cubicBezTo>
                          <a:pt x="24559" y="646153"/>
                          <a:pt x="17106" y="662764"/>
                          <a:pt x="12829" y="679867"/>
                        </a:cubicBezTo>
                        <a:cubicBezTo>
                          <a:pt x="20947" y="777264"/>
                          <a:pt x="10908" y="803340"/>
                          <a:pt x="38488" y="872283"/>
                        </a:cubicBezTo>
                        <a:cubicBezTo>
                          <a:pt x="42039" y="881160"/>
                          <a:pt x="47041" y="889386"/>
                          <a:pt x="51317" y="897938"/>
                        </a:cubicBez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Freeform 59"/>
                  <p:cNvSpPr/>
                  <p:nvPr/>
                </p:nvSpPr>
                <p:spPr>
                  <a:xfrm>
                    <a:off x="6260641" y="5285005"/>
                    <a:ext cx="744093" cy="128277"/>
                  </a:xfrm>
                  <a:custGeom>
                    <a:avLst/>
                    <a:gdLst>
                      <a:gd name="connsiteX0" fmla="*/ 0 w 744093"/>
                      <a:gd name="connsiteY0" fmla="*/ 0 h 128277"/>
                      <a:gd name="connsiteX1" fmla="*/ 218096 w 744093"/>
                      <a:gd name="connsiteY1" fmla="*/ 76966 h 128277"/>
                      <a:gd name="connsiteX2" fmla="*/ 359217 w 744093"/>
                      <a:gd name="connsiteY2" fmla="*/ 128277 h 128277"/>
                      <a:gd name="connsiteX3" fmla="*/ 744093 w 744093"/>
                      <a:gd name="connsiteY3" fmla="*/ 128277 h 128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44093" h="128277">
                        <a:moveTo>
                          <a:pt x="0" y="0"/>
                        </a:moveTo>
                        <a:cubicBezTo>
                          <a:pt x="59705" y="17057"/>
                          <a:pt x="170942" y="45534"/>
                          <a:pt x="218096" y="76966"/>
                        </a:cubicBezTo>
                        <a:cubicBezTo>
                          <a:pt x="266646" y="109329"/>
                          <a:pt x="285721" y="128277"/>
                          <a:pt x="359217" y="128277"/>
                        </a:cubicBezTo>
                        <a:lnTo>
                          <a:pt x="744093" y="128277"/>
                        </a:lnTo>
                      </a:path>
                    </a:pathLst>
                  </a:cu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4" name="TextBox 53"/>
                <p:cNvSpPr txBox="1"/>
                <p:nvPr/>
              </p:nvSpPr>
              <p:spPr>
                <a:xfrm>
                  <a:off x="2296424" y="2296151"/>
                  <a:ext cx="666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Q = ?</a:t>
                  </a:r>
                  <a:endParaRPr lang="en-US" b="1" dirty="0"/>
                </a:p>
              </p:txBody>
            </p:sp>
            <p:sp>
              <p:nvSpPr>
                <p:cNvPr id="55" name="Diamond 54"/>
                <p:cNvSpPr/>
                <p:nvPr/>
              </p:nvSpPr>
              <p:spPr>
                <a:xfrm>
                  <a:off x="1321406" y="1475183"/>
                  <a:ext cx="263007" cy="230897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244431" y="1128834"/>
                  <a:ext cx="339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297259" y="1423871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US" sz="1400" dirty="0"/>
              </a:p>
            </p:txBody>
          </p:sp>
        </p:grp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0520" y="701137"/>
              <a:ext cx="316926" cy="36559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36634" y="1922057"/>
              <a:ext cx="476634" cy="41612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50730" y="1063183"/>
              <a:ext cx="800378" cy="259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9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3615" y="2412488"/>
            <a:ext cx="6124359" cy="1247479"/>
            <a:chOff x="3034825" y="5183267"/>
            <a:chExt cx="6124359" cy="1247479"/>
          </a:xfrm>
        </p:grpSpPr>
        <p:sp>
          <p:nvSpPr>
            <p:cNvPr id="3" name="Rectangle 2"/>
            <p:cNvSpPr/>
            <p:nvPr/>
          </p:nvSpPr>
          <p:spPr>
            <a:xfrm>
              <a:off x="3034825" y="5201340"/>
              <a:ext cx="918791" cy="351259"/>
            </a:xfrm>
            <a:prstGeom prst="rect">
              <a:avLst/>
            </a:prstGeom>
            <a:pattFill prst="dash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034825" y="5672733"/>
              <a:ext cx="918791" cy="351259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7325" y="6079487"/>
              <a:ext cx="918791" cy="351259"/>
            </a:xfrm>
            <a:prstGeom prst="rect">
              <a:avLst/>
            </a:prstGeom>
            <a:pattFill prst="pct9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14957" y="5183267"/>
              <a:ext cx="4795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Irrigation is needed but less than 50% is provided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9615" y="5653204"/>
              <a:ext cx="2475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Irrigation is not required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0751" y="6052468"/>
              <a:ext cx="5138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Metric cannot be evaluated; streamflow never peaks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37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11" y="-687941"/>
            <a:ext cx="1485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Catchment 1</a:t>
            </a:r>
          </a:p>
          <a:p>
            <a:r>
              <a:rPr lang="en-US" dirty="0" smtClean="0"/>
              <a:t>D1 = 2, D2 = 3</a:t>
            </a:r>
          </a:p>
          <a:p>
            <a:r>
              <a:rPr lang="en-US" dirty="0" smtClean="0"/>
              <a:t>Aridity = 0.67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39401" y="1492735"/>
            <a:ext cx="802859" cy="4805744"/>
            <a:chOff x="139401" y="1492735"/>
            <a:chExt cx="802859" cy="480574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139401" y="1492735"/>
              <a:ext cx="802859" cy="51732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0548"/>
            <a:stretch/>
          </p:blipFill>
          <p:spPr>
            <a:xfrm>
              <a:off x="139401" y="2508822"/>
              <a:ext cx="757297" cy="49876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2438" y="3644526"/>
              <a:ext cx="642831" cy="66567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9401" y="5640546"/>
              <a:ext cx="635356" cy="657933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3674773" y="-687941"/>
            <a:ext cx="1602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Catchment 2</a:t>
            </a:r>
          </a:p>
          <a:p>
            <a:r>
              <a:rPr lang="en-US" dirty="0" smtClean="0"/>
              <a:t>D1 = 4, D2 = 34</a:t>
            </a:r>
          </a:p>
          <a:p>
            <a:r>
              <a:rPr lang="en-US" dirty="0" smtClean="0"/>
              <a:t>Aridity = 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69212" y="-682016"/>
            <a:ext cx="1602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Catchment 2</a:t>
            </a:r>
          </a:p>
          <a:p>
            <a:r>
              <a:rPr lang="en-US" dirty="0" smtClean="0"/>
              <a:t>D1 = 4, D2 = 34</a:t>
            </a:r>
          </a:p>
          <a:p>
            <a:r>
              <a:rPr lang="en-US" dirty="0" smtClean="0"/>
              <a:t>Aridity = 1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8970055" y="3047999"/>
            <a:ext cx="4346441" cy="1487987"/>
            <a:chOff x="8970055" y="3047999"/>
            <a:chExt cx="4346441" cy="1487987"/>
          </a:xfrm>
        </p:grpSpPr>
        <p:grpSp>
          <p:nvGrpSpPr>
            <p:cNvPr id="100" name="Group 99"/>
            <p:cNvGrpSpPr/>
            <p:nvPr/>
          </p:nvGrpSpPr>
          <p:grpSpPr>
            <a:xfrm>
              <a:off x="8970055" y="3047999"/>
              <a:ext cx="1616475" cy="772725"/>
              <a:chOff x="8970055" y="2723829"/>
              <a:chExt cx="1616475" cy="1096896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9508880" y="2727772"/>
                <a:ext cx="538825" cy="109188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047705" y="2723829"/>
                <a:ext cx="538825" cy="108781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970055" y="2732908"/>
                <a:ext cx="538825" cy="10878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9074642" y="3165818"/>
              <a:ext cx="1591779" cy="537743"/>
              <a:chOff x="1282318" y="596136"/>
              <a:chExt cx="1591779" cy="53774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808565" y="596136"/>
                <a:ext cx="3592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α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82318" y="606680"/>
                <a:ext cx="339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λ</a:t>
                </a:r>
                <a:endParaRPr lang="en-US" sz="2400" dirty="0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5"/>
              <a:srcRect l="46768" r="46451" b="-41856"/>
              <a:stretch/>
            </p:blipFill>
            <p:spPr>
              <a:xfrm>
                <a:off x="2193110" y="672214"/>
                <a:ext cx="680987" cy="461665"/>
              </a:xfrm>
              <a:prstGeom prst="rect">
                <a:avLst/>
              </a:prstGeom>
            </p:spPr>
          </p:pic>
        </p:grpSp>
        <p:cxnSp>
          <p:nvCxnSpPr>
            <p:cNvPr id="101" name="Straight Connector 100"/>
            <p:cNvCxnSpPr/>
            <p:nvPr/>
          </p:nvCxnSpPr>
          <p:spPr>
            <a:xfrm>
              <a:off x="8970055" y="3836064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0794764" y="3047999"/>
              <a:ext cx="0" cy="706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10794764" y="3915630"/>
              <a:ext cx="0" cy="620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0794764" y="3241896"/>
              <a:ext cx="2422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Positive percent change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794764" y="3961220"/>
              <a:ext cx="2521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Negative percent change</a:t>
              </a:r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193113" y="389395"/>
            <a:ext cx="1661009" cy="5601985"/>
            <a:chOff x="1193113" y="389395"/>
            <a:chExt cx="1661009" cy="5601985"/>
          </a:xfrm>
        </p:grpSpPr>
        <p:grpSp>
          <p:nvGrpSpPr>
            <p:cNvPr id="11" name="Group 10"/>
            <p:cNvGrpSpPr/>
            <p:nvPr/>
          </p:nvGrpSpPr>
          <p:grpSpPr>
            <a:xfrm>
              <a:off x="1193113" y="1704903"/>
              <a:ext cx="1616475" cy="127743"/>
              <a:chOff x="679947" y="2278270"/>
              <a:chExt cx="1616475" cy="12774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9947" y="2278270"/>
                <a:ext cx="538825" cy="5636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679947" y="2347466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1218772" y="2360294"/>
                <a:ext cx="538825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57597" y="2287393"/>
                <a:ext cx="538825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193113" y="2747360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193113" y="3952011"/>
              <a:ext cx="1616475" cy="207889"/>
              <a:chOff x="1202884" y="4177984"/>
              <a:chExt cx="1616475" cy="20788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202884" y="4270184"/>
                <a:ext cx="1616475" cy="115689"/>
                <a:chOff x="679947" y="1912954"/>
                <a:chExt cx="1616475" cy="115689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679947" y="1912954"/>
                  <a:ext cx="16164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1218772" y="1925781"/>
                  <a:ext cx="538825" cy="4571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57597" y="1929849"/>
                  <a:ext cx="538825" cy="9879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1202884" y="4177984"/>
                <a:ext cx="538825" cy="793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237647" y="5869205"/>
              <a:ext cx="1616475" cy="122175"/>
              <a:chOff x="679947" y="1576397"/>
              <a:chExt cx="1616475" cy="122175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679947" y="1639966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218772" y="1651356"/>
                <a:ext cx="538825" cy="472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57597" y="1576397"/>
                <a:ext cx="538825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1731938" y="389395"/>
              <a:ext cx="538825" cy="552823"/>
              <a:chOff x="2315297" y="642471"/>
              <a:chExt cx="538825" cy="552823"/>
            </a:xfrm>
          </p:grpSpPr>
          <p:sp>
            <p:nvSpPr>
              <p:cNvPr id="110" name="Regular Pentagon 109"/>
              <p:cNvSpPr/>
              <p:nvPr/>
            </p:nvSpPr>
            <p:spPr>
              <a:xfrm>
                <a:off x="2315297" y="642471"/>
                <a:ext cx="538825" cy="552823"/>
              </a:xfrm>
              <a:prstGeom prst="pent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33587" y="76619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3922655" y="377727"/>
            <a:ext cx="1683526" cy="5920752"/>
            <a:chOff x="3922655" y="377727"/>
            <a:chExt cx="1683526" cy="5920752"/>
          </a:xfrm>
        </p:grpSpPr>
        <p:grpSp>
          <p:nvGrpSpPr>
            <p:cNvPr id="40" name="Group 39"/>
            <p:cNvGrpSpPr/>
            <p:nvPr/>
          </p:nvGrpSpPr>
          <p:grpSpPr>
            <a:xfrm>
              <a:off x="3989706" y="1396998"/>
              <a:ext cx="1616475" cy="672354"/>
              <a:chOff x="679947" y="1914214"/>
              <a:chExt cx="1616475" cy="77247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79947" y="1914214"/>
                <a:ext cx="538825" cy="42042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79947" y="2347466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/>
              <p:cNvSpPr/>
              <p:nvPr/>
            </p:nvSpPr>
            <p:spPr>
              <a:xfrm>
                <a:off x="1218772" y="2360292"/>
                <a:ext cx="538825" cy="3263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7597" y="2154904"/>
                <a:ext cx="538825" cy="1782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3922655" y="2738550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3922655" y="3724448"/>
              <a:ext cx="1616475" cy="578280"/>
              <a:chOff x="1202884" y="3915161"/>
              <a:chExt cx="1616475" cy="57828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02884" y="4203336"/>
                <a:ext cx="1616475" cy="290105"/>
                <a:chOff x="679947" y="1846106"/>
                <a:chExt cx="1616475" cy="290105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79947" y="1846106"/>
                  <a:ext cx="16164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1218772" y="1858934"/>
                  <a:ext cx="538825" cy="2170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757597" y="1855530"/>
                  <a:ext cx="538825" cy="28068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>
                <a:off x="1202884" y="3915161"/>
                <a:ext cx="538825" cy="2753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989706" y="5806565"/>
              <a:ext cx="1616475" cy="491914"/>
              <a:chOff x="679947" y="1503097"/>
              <a:chExt cx="1616475" cy="491914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679947" y="1578565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Rectangle 58"/>
              <p:cNvSpPr/>
              <p:nvPr/>
            </p:nvSpPr>
            <p:spPr>
              <a:xfrm>
                <a:off x="1218772" y="1591393"/>
                <a:ext cx="538825" cy="40361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57597" y="1503097"/>
                <a:ext cx="538825" cy="6221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08601" y="377727"/>
              <a:ext cx="538825" cy="552823"/>
              <a:chOff x="2315297" y="642471"/>
              <a:chExt cx="538825" cy="552823"/>
            </a:xfrm>
          </p:grpSpPr>
          <p:sp>
            <p:nvSpPr>
              <p:cNvPr id="114" name="Regular Pentagon 113"/>
              <p:cNvSpPr/>
              <p:nvPr/>
            </p:nvSpPr>
            <p:spPr>
              <a:xfrm>
                <a:off x="2315297" y="642471"/>
                <a:ext cx="538825" cy="552823"/>
              </a:xfrm>
              <a:prstGeom prst="pent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433587" y="76619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763880" y="306295"/>
            <a:ext cx="1661107" cy="6543739"/>
            <a:chOff x="6763880" y="306295"/>
            <a:chExt cx="1661107" cy="6543739"/>
          </a:xfrm>
        </p:grpSpPr>
        <p:grpSp>
          <p:nvGrpSpPr>
            <p:cNvPr id="62" name="Group 61"/>
            <p:cNvGrpSpPr/>
            <p:nvPr/>
          </p:nvGrpSpPr>
          <p:grpSpPr>
            <a:xfrm>
              <a:off x="6763880" y="859118"/>
              <a:ext cx="1616475" cy="1568823"/>
              <a:chOff x="679947" y="1274171"/>
              <a:chExt cx="1616475" cy="180243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79947" y="1274171"/>
                <a:ext cx="538825" cy="106047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679947" y="2347466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1218772" y="2360292"/>
                <a:ext cx="538825" cy="71631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1757597" y="1892145"/>
                <a:ext cx="538825" cy="4377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Connector 67"/>
            <p:cNvCxnSpPr/>
            <p:nvPr/>
          </p:nvCxnSpPr>
          <p:spPr>
            <a:xfrm>
              <a:off x="6763880" y="2723829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6808512" y="3203212"/>
              <a:ext cx="1616475" cy="1243117"/>
              <a:chOff x="1202884" y="3393925"/>
              <a:chExt cx="1616475" cy="124311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202884" y="4153200"/>
                <a:ext cx="1616475" cy="483842"/>
                <a:chOff x="679947" y="1795970"/>
                <a:chExt cx="1616475" cy="483842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679947" y="1795970"/>
                  <a:ext cx="16164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1218772" y="1808798"/>
                  <a:ext cx="538825" cy="47101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1757597" y="1812866"/>
                  <a:ext cx="538825" cy="33994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/>
              <p:cNvSpPr/>
              <p:nvPr/>
            </p:nvSpPr>
            <p:spPr>
              <a:xfrm flipV="1">
                <a:off x="1202884" y="3393925"/>
                <a:ext cx="538825" cy="74975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808512" y="4895003"/>
              <a:ext cx="1616475" cy="1955031"/>
              <a:chOff x="1202884" y="2886555"/>
              <a:chExt cx="1616475" cy="1955031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1202884" y="3873154"/>
                <a:ext cx="1616475" cy="968432"/>
                <a:chOff x="679947" y="1515924"/>
                <a:chExt cx="1616475" cy="968432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79947" y="1515924"/>
                  <a:ext cx="161647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1218772" y="1528751"/>
                  <a:ext cx="538825" cy="95560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757597" y="1532819"/>
                  <a:ext cx="538825" cy="55129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Rectangle 78"/>
              <p:cNvSpPr/>
              <p:nvPr/>
            </p:nvSpPr>
            <p:spPr>
              <a:xfrm>
                <a:off x="1202884" y="2886555"/>
                <a:ext cx="538825" cy="97377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406956" y="306295"/>
              <a:ext cx="538825" cy="552823"/>
              <a:chOff x="2285415" y="642471"/>
              <a:chExt cx="538825" cy="552823"/>
            </a:xfrm>
          </p:grpSpPr>
          <p:sp>
            <p:nvSpPr>
              <p:cNvPr id="117" name="Regular Pentagon 116"/>
              <p:cNvSpPr/>
              <p:nvPr/>
            </p:nvSpPr>
            <p:spPr>
              <a:xfrm>
                <a:off x="2285415" y="642471"/>
                <a:ext cx="538825" cy="552823"/>
              </a:xfrm>
              <a:prstGeom prst="pentagon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403705" y="766198"/>
                <a:ext cx="30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3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Rectangle 101"/>
          <p:cNvSpPr/>
          <p:nvPr/>
        </p:nvSpPr>
        <p:spPr>
          <a:xfrm>
            <a:off x="1237647" y="5841911"/>
            <a:ext cx="538825" cy="793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987416" y="5498274"/>
            <a:ext cx="538825" cy="3659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-4270710" y="3743449"/>
            <a:ext cx="1616475" cy="127743"/>
            <a:chOff x="679947" y="2278270"/>
            <a:chExt cx="1616475" cy="127743"/>
          </a:xfrm>
        </p:grpSpPr>
        <p:sp>
          <p:nvSpPr>
            <p:cNvPr id="129" name="Rectangle 128"/>
            <p:cNvSpPr/>
            <p:nvPr/>
          </p:nvSpPr>
          <p:spPr>
            <a:xfrm>
              <a:off x="679947" y="2278270"/>
              <a:ext cx="538825" cy="5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679947" y="2347466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1218772" y="2360294"/>
              <a:ext cx="538825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57597" y="2287393"/>
              <a:ext cx="53882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-4270710" y="4785906"/>
            <a:ext cx="161647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-4270710" y="5990557"/>
            <a:ext cx="1616475" cy="207889"/>
            <a:chOff x="1202884" y="4177984"/>
            <a:chExt cx="1616475" cy="207889"/>
          </a:xfrm>
        </p:grpSpPr>
        <p:grpSp>
          <p:nvGrpSpPr>
            <p:cNvPr id="124" name="Group 123"/>
            <p:cNvGrpSpPr/>
            <p:nvPr/>
          </p:nvGrpSpPr>
          <p:grpSpPr>
            <a:xfrm>
              <a:off x="1202884" y="4270184"/>
              <a:ext cx="1616475" cy="115689"/>
              <a:chOff x="679947" y="1912954"/>
              <a:chExt cx="1616475" cy="115689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679947" y="1912954"/>
                <a:ext cx="16164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1218772" y="1925781"/>
                <a:ext cx="538825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757597" y="1929849"/>
                <a:ext cx="538825" cy="987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1202884" y="4177984"/>
              <a:ext cx="538825" cy="793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4226176" y="7907751"/>
            <a:ext cx="1616475" cy="122175"/>
            <a:chOff x="679947" y="1576397"/>
            <a:chExt cx="1616475" cy="122175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79947" y="1639966"/>
              <a:ext cx="161647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1218772" y="1651356"/>
              <a:ext cx="538825" cy="47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757597" y="1576397"/>
              <a:ext cx="538825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3731885" y="2427941"/>
            <a:ext cx="538825" cy="552823"/>
            <a:chOff x="2315297" y="642471"/>
            <a:chExt cx="538825" cy="552823"/>
          </a:xfrm>
        </p:grpSpPr>
        <p:sp>
          <p:nvSpPr>
            <p:cNvPr id="94" name="Regular Pentagon 93"/>
            <p:cNvSpPr/>
            <p:nvPr/>
          </p:nvSpPr>
          <p:spPr>
            <a:xfrm>
              <a:off x="2315297" y="642471"/>
              <a:ext cx="538825" cy="552823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0499" y="76619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-3579485" y="2580341"/>
            <a:ext cx="538825" cy="552823"/>
            <a:chOff x="2315297" y="642471"/>
            <a:chExt cx="538825" cy="552823"/>
          </a:xfrm>
        </p:grpSpPr>
        <p:sp>
          <p:nvSpPr>
            <p:cNvPr id="134" name="Regular Pentagon 133"/>
            <p:cNvSpPr/>
            <p:nvPr/>
          </p:nvSpPr>
          <p:spPr>
            <a:xfrm>
              <a:off x="2315297" y="642471"/>
              <a:ext cx="538825" cy="552823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440499" y="76619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51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25400" y="8934407"/>
            <a:ext cx="533400" cy="552353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-389895" y="-512073"/>
            <a:ext cx="9269295" cy="8700827"/>
            <a:chOff x="-389895" y="-512073"/>
            <a:chExt cx="9269295" cy="8700827"/>
          </a:xfrm>
        </p:grpSpPr>
        <p:grpSp>
          <p:nvGrpSpPr>
            <p:cNvPr id="28" name="Group 27"/>
            <p:cNvGrpSpPr/>
            <p:nvPr/>
          </p:nvGrpSpPr>
          <p:grpSpPr>
            <a:xfrm>
              <a:off x="-389895" y="-512073"/>
              <a:ext cx="9269295" cy="8700827"/>
              <a:chOff x="-389895" y="-512073"/>
              <a:chExt cx="9269295" cy="870082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/>
              <a:srcRect l="80285" t="2907" r="-74" b="5814"/>
              <a:stretch/>
            </p:blipFill>
            <p:spPr>
              <a:xfrm>
                <a:off x="7838656" y="-370945"/>
                <a:ext cx="1040744" cy="4054713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82611" b="6213"/>
              <a:stretch/>
            </p:blipFill>
            <p:spPr>
              <a:xfrm>
                <a:off x="7902603" y="3665841"/>
                <a:ext cx="917266" cy="422536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-389895" y="-512073"/>
                <a:ext cx="4284684" cy="8665545"/>
                <a:chOff x="583885" y="-899410"/>
                <a:chExt cx="4284684" cy="8665545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8774"/>
                <a:stretch/>
              </p:blipFill>
              <p:spPr>
                <a:xfrm>
                  <a:off x="583885" y="3260863"/>
                  <a:ext cx="4284684" cy="4505272"/>
                </a:xfrm>
                <a:prstGeom prst="rect">
                  <a:avLst/>
                </a:prstGeom>
              </p:spPr>
            </p:pic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19166" b="5895"/>
                <a:stretch/>
              </p:blipFill>
              <p:spPr>
                <a:xfrm>
                  <a:off x="617391" y="-899410"/>
                  <a:ext cx="4251177" cy="4198306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247" y="-564517"/>
                  <a:ext cx="711200" cy="469900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1247" y="3521864"/>
                  <a:ext cx="711200" cy="469900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92559" y="552450"/>
                  <a:ext cx="1701800" cy="14351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1077" y="1940512"/>
                  <a:ext cx="546100" cy="5715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21964" y="1582161"/>
                  <a:ext cx="546100" cy="5715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6907" y="2583803"/>
                  <a:ext cx="546100" cy="571500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6472" y="6150381"/>
                  <a:ext cx="546100" cy="571500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7359" y="5792030"/>
                  <a:ext cx="546100" cy="571500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2302" y="6793672"/>
                  <a:ext cx="546100" cy="571500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10"/>
              <a:srcRect l="6798" b="2317"/>
              <a:stretch/>
            </p:blipFill>
            <p:spPr>
              <a:xfrm>
                <a:off x="3859509" y="3683482"/>
                <a:ext cx="4025454" cy="4505272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11"/>
              <a:srcRect l="7020" b="6109"/>
              <a:stretch/>
            </p:blipFill>
            <p:spPr>
              <a:xfrm>
                <a:off x="3877149" y="-493953"/>
                <a:ext cx="4007814" cy="4237739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7008" y="2380772"/>
                <a:ext cx="546100" cy="5715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47895" y="2022421"/>
                <a:ext cx="546100" cy="5715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2838" y="3024063"/>
                <a:ext cx="546100" cy="5715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1768" y="6610319"/>
                <a:ext cx="546100" cy="5715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2655" y="6251968"/>
                <a:ext cx="546100" cy="5715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7598" y="7253610"/>
                <a:ext cx="546100" cy="571500"/>
              </a:xfrm>
              <a:prstGeom prst="rect">
                <a:avLst/>
              </a:prstGeom>
            </p:spPr>
          </p:pic>
        </p:grpSp>
        <p:grpSp>
          <p:nvGrpSpPr>
            <p:cNvPr id="37" name="Group 36"/>
            <p:cNvGrpSpPr/>
            <p:nvPr/>
          </p:nvGrpSpPr>
          <p:grpSpPr>
            <a:xfrm>
              <a:off x="-13174" y="-370945"/>
              <a:ext cx="7862857" cy="8193722"/>
              <a:chOff x="-13174" y="-370945"/>
              <a:chExt cx="7862857" cy="819372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13174" y="-266079"/>
                <a:ext cx="3731993" cy="2526021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032774" y="3848480"/>
                <a:ext cx="3816909" cy="2583497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4037" y="3848480"/>
                <a:ext cx="3722856" cy="2519837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51768" y="2142803"/>
                <a:ext cx="3026126" cy="1436987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812530" y="6385790"/>
                <a:ext cx="3026126" cy="1436987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2774" y="3919045"/>
                <a:ext cx="533400" cy="558800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021747" y="-370945"/>
                <a:ext cx="3816909" cy="258349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46031" y="-279400"/>
                <a:ext cx="533400" cy="558800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</p:spPr>
          </p:pic>
        </p:grpSp>
      </p:grpSp>
    </p:spTree>
    <p:extLst>
      <p:ext uri="{BB962C8B-B14F-4D97-AF65-F5344CB8AC3E}">
        <p14:creationId xmlns:p14="http://schemas.microsoft.com/office/powerpoint/2010/main" val="99012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87" r="20456" b="4232"/>
          <a:stretch/>
        </p:blipFill>
        <p:spPr>
          <a:xfrm>
            <a:off x="0" y="52924"/>
            <a:ext cx="3704345" cy="3665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509" r="19508" b="10726"/>
          <a:stretch/>
        </p:blipFill>
        <p:spPr>
          <a:xfrm>
            <a:off x="3845464" y="1"/>
            <a:ext cx="3545587" cy="3770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6991" r="19142"/>
          <a:stretch/>
        </p:blipFill>
        <p:spPr>
          <a:xfrm>
            <a:off x="-16970" y="3680875"/>
            <a:ext cx="3844794" cy="3947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6789" r="19458"/>
          <a:stretch/>
        </p:blipFill>
        <p:spPr>
          <a:xfrm>
            <a:off x="3827824" y="3665466"/>
            <a:ext cx="3545587" cy="3994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0817" t="3745" b="3871"/>
          <a:stretch/>
        </p:blipFill>
        <p:spPr>
          <a:xfrm>
            <a:off x="7391051" y="1952071"/>
            <a:ext cx="893340" cy="3637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427" y="155748"/>
            <a:ext cx="3329300" cy="2253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0548"/>
          <a:stretch/>
        </p:blipFill>
        <p:spPr>
          <a:xfrm>
            <a:off x="4041192" y="88206"/>
            <a:ext cx="1018668" cy="6709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532" y="155749"/>
            <a:ext cx="3241092" cy="21937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alphaModFix/>
          </a:blip>
          <a:stretch>
            <a:fillRect/>
          </a:stretch>
        </p:blipFill>
        <p:spPr>
          <a:xfrm>
            <a:off x="404172" y="210525"/>
            <a:ext cx="1007005" cy="6488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033" y="5999921"/>
            <a:ext cx="2713591" cy="12885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532" y="3873641"/>
            <a:ext cx="3241092" cy="21937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421811" y="3908923"/>
            <a:ext cx="831365" cy="860906"/>
          </a:xfrm>
          <a:prstGeom prst="rect">
            <a:avLst/>
          </a:prstGeom>
          <a:solidFill>
            <a:schemeClr val="bg1">
              <a:alpha val="73000"/>
            </a:schemeClr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8272" y="3841451"/>
            <a:ext cx="3241092" cy="219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3552" y="3908923"/>
            <a:ext cx="826229" cy="85558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627" y="1400463"/>
            <a:ext cx="3340100" cy="2209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295" y="2327849"/>
            <a:ext cx="5461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2182" y="1969498"/>
            <a:ext cx="546100" cy="571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125" y="2971140"/>
            <a:ext cx="546100" cy="571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7199" y="2391782"/>
            <a:ext cx="546100" cy="571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8086" y="2033431"/>
            <a:ext cx="546100" cy="571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3029" y="3035073"/>
            <a:ext cx="546100" cy="571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295" y="6072522"/>
            <a:ext cx="546100" cy="571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2182" y="5714171"/>
            <a:ext cx="546100" cy="571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125" y="6715813"/>
            <a:ext cx="546100" cy="571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7199" y="6072522"/>
            <a:ext cx="546100" cy="5715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8086" y="5714171"/>
            <a:ext cx="546100" cy="571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93029" y="6715813"/>
            <a:ext cx="546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6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3117" y="-139959"/>
            <a:ext cx="6161649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689682" y="282209"/>
            <a:ext cx="5324110" cy="4168997"/>
          </a:xfrm>
          <a:custGeom>
            <a:avLst/>
            <a:gdLst>
              <a:gd name="connsiteX0" fmla="*/ 0 w 5324110"/>
              <a:gd name="connsiteY0" fmla="*/ 12828 h 4168997"/>
              <a:gd name="connsiteX1" fmla="*/ 12829 w 5324110"/>
              <a:gd name="connsiteY1" fmla="*/ 4168997 h 4168997"/>
              <a:gd name="connsiteX2" fmla="*/ 5324110 w 5324110"/>
              <a:gd name="connsiteY2" fmla="*/ 2039602 h 4168997"/>
              <a:gd name="connsiteX3" fmla="*/ 5324110 w 5324110"/>
              <a:gd name="connsiteY3" fmla="*/ 0 h 4168997"/>
              <a:gd name="connsiteX4" fmla="*/ 0 w 5324110"/>
              <a:gd name="connsiteY4" fmla="*/ 12828 h 416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4110" h="4168997">
                <a:moveTo>
                  <a:pt x="0" y="12828"/>
                </a:moveTo>
                <a:cubicBezTo>
                  <a:pt x="4276" y="1398218"/>
                  <a:pt x="8553" y="2783607"/>
                  <a:pt x="12829" y="4168997"/>
                </a:cubicBezTo>
                <a:lnTo>
                  <a:pt x="5324110" y="2039602"/>
                </a:lnTo>
                <a:lnTo>
                  <a:pt x="5324110" y="0"/>
                </a:lnTo>
                <a:lnTo>
                  <a:pt x="0" y="1282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9792" y="846048"/>
            <a:ext cx="5334000" cy="417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92" y="282209"/>
            <a:ext cx="6543504" cy="6575791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609144" y="4177886"/>
            <a:ext cx="4361049" cy="2022097"/>
          </a:xfrm>
          <a:custGeom>
            <a:avLst/>
            <a:gdLst>
              <a:gd name="connsiteX0" fmla="*/ 4361049 w 4361049"/>
              <a:gd name="connsiteY0" fmla="*/ 0 h 2022097"/>
              <a:gd name="connsiteX1" fmla="*/ 4344340 w 4361049"/>
              <a:gd name="connsiteY1" fmla="*/ 2022097 h 2022097"/>
              <a:gd name="connsiteX2" fmla="*/ 0 w 4361049"/>
              <a:gd name="connsiteY2" fmla="*/ 2005385 h 2022097"/>
              <a:gd name="connsiteX3" fmla="*/ 4344340 w 4361049"/>
              <a:gd name="connsiteY3" fmla="*/ 66846 h 2022097"/>
              <a:gd name="connsiteX4" fmla="*/ 4361049 w 4361049"/>
              <a:gd name="connsiteY4" fmla="*/ 50135 h 202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049" h="2022097">
                <a:moveTo>
                  <a:pt x="4361049" y="0"/>
                </a:moveTo>
                <a:lnTo>
                  <a:pt x="4344340" y="2022097"/>
                </a:lnTo>
                <a:lnTo>
                  <a:pt x="0" y="2005385"/>
                </a:lnTo>
                <a:lnTo>
                  <a:pt x="4344340" y="66846"/>
                </a:lnTo>
                <a:lnTo>
                  <a:pt x="4361049" y="50135"/>
                </a:lnTo>
              </a:path>
            </a:pathLst>
          </a:custGeom>
          <a:pattFill prst="dash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2288" y="3737224"/>
            <a:ext cx="4368800" cy="2044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7549" y="0"/>
            <a:ext cx="6425463" cy="6718041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-1403556" y="2139078"/>
            <a:ext cx="5330171" cy="3559559"/>
          </a:xfrm>
          <a:custGeom>
            <a:avLst/>
            <a:gdLst>
              <a:gd name="connsiteX0" fmla="*/ 5313462 w 5330171"/>
              <a:gd name="connsiteY0" fmla="*/ 0 h 3559559"/>
              <a:gd name="connsiteX1" fmla="*/ 0 w 5330171"/>
              <a:gd name="connsiteY1" fmla="*/ 2155789 h 3559559"/>
              <a:gd name="connsiteX2" fmla="*/ 0 w 5330171"/>
              <a:gd name="connsiteY2" fmla="*/ 3559559 h 3559559"/>
              <a:gd name="connsiteX3" fmla="*/ 5330171 w 5330171"/>
              <a:gd name="connsiteY3" fmla="*/ 3559559 h 3559559"/>
              <a:gd name="connsiteX4" fmla="*/ 5313462 w 5330171"/>
              <a:gd name="connsiteY4" fmla="*/ 0 h 35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0171" h="3559559">
                <a:moveTo>
                  <a:pt x="5313462" y="0"/>
                </a:moveTo>
                <a:lnTo>
                  <a:pt x="0" y="2155789"/>
                </a:lnTo>
                <a:lnTo>
                  <a:pt x="0" y="3559559"/>
                </a:lnTo>
                <a:lnTo>
                  <a:pt x="5330171" y="3559559"/>
                </a:lnTo>
                <a:cubicBezTo>
                  <a:pt x="5324601" y="2373039"/>
                  <a:pt x="5319032" y="1186520"/>
                  <a:pt x="5313462" y="0"/>
                </a:cubicBezTo>
                <a:close/>
              </a:path>
            </a:pathLst>
          </a:custGeom>
          <a:pattFill prst="dash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938" y="1638300"/>
            <a:ext cx="5346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180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Zhang</dc:creator>
  <cp:lastModifiedBy>Ming Zhang</cp:lastModifiedBy>
  <cp:revision>58</cp:revision>
  <dcterms:created xsi:type="dcterms:W3CDTF">2016-11-16T02:29:13Z</dcterms:created>
  <dcterms:modified xsi:type="dcterms:W3CDTF">2017-03-23T19:56:26Z</dcterms:modified>
</cp:coreProperties>
</file>