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6CC6C-BAE9-854A-91DE-E18308A9851E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FF8B8-D20D-D046-83AA-4AD78079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6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6335E-4163-294E-98AA-7E713FB3E8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78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EAD2-3B0B-FD4D-92EC-A2C95DCAD164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4F40-7C5C-2842-8860-F6135F3A7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4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EAD2-3B0B-FD4D-92EC-A2C95DCAD164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4F40-7C5C-2842-8860-F6135F3A7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4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EAD2-3B0B-FD4D-92EC-A2C95DCAD164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4F40-7C5C-2842-8860-F6135F3A7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7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EAD2-3B0B-FD4D-92EC-A2C95DCAD164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4F40-7C5C-2842-8860-F6135F3A7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5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EAD2-3B0B-FD4D-92EC-A2C95DCAD164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4F40-7C5C-2842-8860-F6135F3A7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6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EAD2-3B0B-FD4D-92EC-A2C95DCAD164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4F40-7C5C-2842-8860-F6135F3A7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3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EAD2-3B0B-FD4D-92EC-A2C95DCAD164}" type="datetimeFigureOut">
              <a:rPr lang="en-US" smtClean="0"/>
              <a:t>10/1/18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4F40-7C5C-2842-8860-F6135F3A7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0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EAD2-3B0B-FD4D-92EC-A2C95DCAD164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4F40-7C5C-2842-8860-F6135F3A7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0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EAD2-3B0B-FD4D-92EC-A2C95DCAD164}" type="datetimeFigureOut">
              <a:rPr lang="en-US" smtClean="0"/>
              <a:t>10/1/18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4F40-7C5C-2842-8860-F6135F3A7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3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EAD2-3B0B-FD4D-92EC-A2C95DCAD164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4F40-7C5C-2842-8860-F6135F3A7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9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EAD2-3B0B-FD4D-92EC-A2C95DCAD164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4F40-7C5C-2842-8860-F6135F3A7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3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FEAD2-3B0B-FD4D-92EC-A2C95DCAD164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84F40-7C5C-2842-8860-F6135F3A7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0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1DD4-46B3-2A45-8695-7DF7878C2BC6}" type="slidenum">
              <a:rPr lang="en-US" smtClean="0"/>
              <a:t>1</a:t>
            </a:fld>
            <a:endParaRPr lang="en-US"/>
          </a:p>
        </p:txBody>
      </p:sp>
      <p:pic>
        <p:nvPicPr>
          <p:cNvPr id="14" name="Picture 13" descr="Onset Map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64" t="32123" r="23615" b="30216"/>
          <a:stretch/>
        </p:blipFill>
        <p:spPr>
          <a:xfrm>
            <a:off x="2447511" y="1299965"/>
            <a:ext cx="4121559" cy="4532245"/>
          </a:xfrm>
          <a:prstGeom prst="rect">
            <a:avLst/>
          </a:prstGeom>
        </p:spPr>
      </p:pic>
      <p:pic>
        <p:nvPicPr>
          <p:cNvPr id="15" name="Picture 14" descr="Onset Map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1" t="25889" r="56434" b="68189"/>
          <a:stretch/>
        </p:blipFill>
        <p:spPr>
          <a:xfrm>
            <a:off x="6458720" y="3232569"/>
            <a:ext cx="2048474" cy="9877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00346" y="377955"/>
            <a:ext cx="445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this is </a:t>
            </a:r>
            <a:r>
              <a:rPr lang="en-US" smtClean="0"/>
              <a:t>for 2010</a:t>
            </a:r>
            <a:r>
              <a:rPr lang="en-US" dirty="0" smtClean="0"/>
              <a:t>… DOY starts on Jan 1, 2010?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7212" y="1345118"/>
            <a:ext cx="116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 2010?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31962" y="3416717"/>
            <a:ext cx="113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Oct 2010?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698292" y="2418914"/>
            <a:ext cx="1117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Jan 2011?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57650" y="4392906"/>
            <a:ext cx="116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 2010?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2" idx="3"/>
          </p:cNvCxnSpPr>
          <p:nvPr/>
        </p:nvCxnSpPr>
        <p:spPr>
          <a:xfrm>
            <a:off x="1883479" y="1529784"/>
            <a:ext cx="1142585" cy="647239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3"/>
          </p:cNvCxnSpPr>
          <p:nvPr/>
        </p:nvCxnSpPr>
        <p:spPr>
          <a:xfrm flipV="1">
            <a:off x="3271517" y="2963170"/>
            <a:ext cx="1098249" cy="638213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3"/>
          </p:cNvCxnSpPr>
          <p:nvPr/>
        </p:nvCxnSpPr>
        <p:spPr>
          <a:xfrm flipV="1">
            <a:off x="3423917" y="4392906"/>
            <a:ext cx="1278496" cy="184666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1"/>
          </p:cNvCxnSpPr>
          <p:nvPr/>
        </p:nvCxnSpPr>
        <p:spPr>
          <a:xfrm flipH="1">
            <a:off x="5609630" y="2603580"/>
            <a:ext cx="1088662" cy="35959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277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28</Words>
  <Application>Microsoft Macintosh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 Zhang</dc:creator>
  <cp:lastModifiedBy>Ming Zhang</cp:lastModifiedBy>
  <cp:revision>5</cp:revision>
  <dcterms:created xsi:type="dcterms:W3CDTF">2018-10-02T03:55:01Z</dcterms:created>
  <dcterms:modified xsi:type="dcterms:W3CDTF">2018-10-02T04:05:33Z</dcterms:modified>
</cp:coreProperties>
</file>