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5A0B-3011-C142-BE06-ADB6C80F80A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E669-C070-DA4A-AC6F-E39D3F04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381000"/>
            <a:ext cx="8424334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DO</a:t>
            </a:r>
          </a:p>
          <a:p>
            <a:endParaRPr lang="en-US" sz="1600" dirty="0" smtClean="0"/>
          </a:p>
          <a:p>
            <a:r>
              <a:rPr lang="en-US" sz="1600" dirty="0" smtClean="0"/>
              <a:t>General climate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relook at climate </a:t>
            </a:r>
            <a:r>
              <a:rPr lang="en-US" sz="1600" dirty="0" err="1" smtClean="0">
                <a:solidFill>
                  <a:srgbClr val="000000"/>
                </a:solidFill>
              </a:rPr>
              <a:t>classification.R</a:t>
            </a:r>
            <a:r>
              <a:rPr lang="en-US" sz="1600" dirty="0" smtClean="0">
                <a:solidFill>
                  <a:srgbClr val="000000"/>
                </a:solidFill>
              </a:rPr>
              <a:t> and incorporate </a:t>
            </a:r>
            <a:r>
              <a:rPr lang="en-US" sz="1600" dirty="0" err="1" smtClean="0">
                <a:solidFill>
                  <a:srgbClr val="000000"/>
                </a:solidFill>
              </a:rPr>
              <a:t>Xue’s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indeces</a:t>
            </a:r>
            <a:r>
              <a:rPr lang="en-US" sz="1600" dirty="0" smtClean="0">
                <a:solidFill>
                  <a:srgbClr val="000000"/>
                </a:solidFill>
              </a:rPr>
              <a:t> in classification; compare climate </a:t>
            </a:r>
            <a:r>
              <a:rPr lang="en-US" sz="1600" dirty="0" err="1" smtClean="0">
                <a:solidFill>
                  <a:srgbClr val="000000"/>
                </a:solidFill>
              </a:rPr>
              <a:t>classification.R’s</a:t>
            </a:r>
            <a:r>
              <a:rPr lang="en-US" sz="1600" dirty="0" smtClean="0">
                <a:solidFill>
                  <a:srgbClr val="000000"/>
                </a:solidFill>
              </a:rPr>
              <a:t> classifications into snow/no snow and seasonally dry/not seasonally dry with what </a:t>
            </a:r>
            <a:r>
              <a:rPr lang="en-US" sz="1600" dirty="0" err="1" smtClean="0">
                <a:solidFill>
                  <a:srgbClr val="000000"/>
                </a:solidFill>
              </a:rPr>
              <a:t>Xue’s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indeces</a:t>
            </a:r>
            <a:r>
              <a:rPr lang="en-US" sz="1600" dirty="0" smtClean="0">
                <a:solidFill>
                  <a:srgbClr val="000000"/>
                </a:solidFill>
              </a:rPr>
              <a:t> would do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Code up </a:t>
            </a:r>
            <a:r>
              <a:rPr lang="en-US" sz="1600" dirty="0" err="1" smtClean="0">
                <a:solidFill>
                  <a:srgbClr val="FF0000"/>
                </a:solidFill>
              </a:rPr>
              <a:t>Schaefli’s</a:t>
            </a:r>
            <a:r>
              <a:rPr lang="en-US" sz="1600" dirty="0" smtClean="0">
                <a:solidFill>
                  <a:srgbClr val="FF0000"/>
                </a:solidFill>
              </a:rPr>
              <a:t> snow dominated catchments (requires hypsographic curve and z* calibration…)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Lit review of how </a:t>
            </a:r>
            <a:r>
              <a:rPr lang="en-US" sz="1600" dirty="0" err="1" smtClean="0">
                <a:solidFill>
                  <a:srgbClr val="FF0000"/>
                </a:solidFill>
              </a:rPr>
              <a:t>pdfs</a:t>
            </a:r>
            <a:r>
              <a:rPr lang="en-US" sz="1600" dirty="0" smtClean="0">
                <a:solidFill>
                  <a:srgbClr val="FF0000"/>
                </a:solidFill>
              </a:rPr>
              <a:t> are treated in seasonal climates beyond Marc’s work. Can any other method be applied to ours?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Marc’s seasonally dry stuff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Find a and b recession constants instead of guessing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Check whether </a:t>
            </a:r>
            <a:r>
              <a:rPr lang="en-US" sz="1600" dirty="0" err="1" smtClean="0"/>
              <a:t>pdf</a:t>
            </a:r>
            <a:r>
              <a:rPr lang="en-US" sz="1600" dirty="0" smtClean="0"/>
              <a:t>(</a:t>
            </a:r>
            <a:r>
              <a:rPr lang="en-US" sz="1600" dirty="0" err="1" smtClean="0"/>
              <a:t>qds</a:t>
            </a:r>
            <a:r>
              <a:rPr lang="en-US" sz="1600" dirty="0" smtClean="0"/>
              <a:t>) match up in NSE calculations.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Check the Testing Marc Seasonally </a:t>
            </a:r>
            <a:r>
              <a:rPr lang="en-US" sz="1600" dirty="0" err="1" smtClean="0"/>
              <a:t>Dry.R</a:t>
            </a:r>
            <a:r>
              <a:rPr lang="en-US" sz="1600" dirty="0" smtClean="0"/>
              <a:t> code for holes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 general, NSE is very sensitive, perhaps due to fast variation in </a:t>
            </a:r>
            <a:r>
              <a:rPr lang="en-US" sz="1600" dirty="0" err="1" smtClean="0"/>
              <a:t>pdf</a:t>
            </a:r>
            <a:r>
              <a:rPr lang="en-US" sz="1600" dirty="0" smtClean="0"/>
              <a:t> value at lower </a:t>
            </a:r>
            <a:r>
              <a:rPr lang="en-US" sz="1600" dirty="0" err="1" smtClean="0"/>
              <a:t>qd</a:t>
            </a:r>
            <a:r>
              <a:rPr lang="en-US" sz="1600" dirty="0" smtClean="0"/>
              <a:t> values. </a:t>
            </a:r>
            <a:r>
              <a:rPr lang="en-US" sz="1600" dirty="0" smtClean="0">
                <a:solidFill>
                  <a:srgbClr val="FF0000"/>
                </a:solidFill>
              </a:rPr>
              <a:t>Consider how positioning of points, rather than a real change in </a:t>
            </a:r>
            <a:r>
              <a:rPr lang="en-US" sz="1600" dirty="0" err="1" smtClean="0">
                <a:solidFill>
                  <a:srgbClr val="FF0000"/>
                </a:solidFill>
              </a:rPr>
              <a:t>pdf</a:t>
            </a:r>
            <a:r>
              <a:rPr lang="en-US" sz="1600" dirty="0" smtClean="0">
                <a:solidFill>
                  <a:srgbClr val="FF0000"/>
                </a:solidFill>
              </a:rPr>
              <a:t> agreement, will impact NSE.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Use numeric </a:t>
            </a:r>
            <a:r>
              <a:rPr lang="en-US" sz="1600" dirty="0" err="1" smtClean="0"/>
              <a:t>pdf</a:t>
            </a:r>
            <a:r>
              <a:rPr lang="en-US" sz="1600" dirty="0" smtClean="0"/>
              <a:t> for dry season going forward; if have time, do these less important things: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figure out why analytic1 performance changes with number of breaks in histogram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re-derive analytic2 equation, which is completely off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8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32" y="41154"/>
            <a:ext cx="890345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Schaefli</a:t>
            </a:r>
            <a:r>
              <a:rPr lang="en-US" dirty="0"/>
              <a:t> </a:t>
            </a:r>
            <a:r>
              <a:rPr lang="en-US" dirty="0" smtClean="0"/>
              <a:t>et al., 2013)</a:t>
            </a:r>
          </a:p>
          <a:p>
            <a:r>
              <a:rPr lang="en-US" dirty="0" smtClean="0"/>
              <a:t>Snow-dominated </a:t>
            </a:r>
            <a:r>
              <a:rPr lang="en-US" dirty="0" err="1" smtClean="0"/>
              <a:t>pdfs</a:t>
            </a:r>
            <a:r>
              <a:rPr lang="en-US" dirty="0" smtClean="0"/>
              <a:t> for “zone I and II catchments” – i.e. they are affected by multiday snow storage, but the snow melts within a season (no glaciers)</a:t>
            </a:r>
          </a:p>
          <a:p>
            <a:r>
              <a:rPr lang="en-US" dirty="0" smtClean="0"/>
              <a:t>Need two new parameters to build on original Botter:</a:t>
            </a:r>
          </a:p>
          <a:p>
            <a:pPr marL="342900" indent="-342900">
              <a:buAutoNum type="arabicPeriod"/>
            </a:pPr>
            <a:r>
              <a:rPr lang="en-US" dirty="0" smtClean="0"/>
              <a:t>A*: this is found using A*= A * P(Z &gt; z*). The P(Z &gt; z*) means portion of basin that is above a threshold altitude z*, and this P value can be found using the hypsographic curve (which shows the portion of land that exists at various elevations in a basin). To determine z*, the method uses calibration. Once all other parameters are found, adjust z* to fit the observed </a:t>
            </a:r>
            <a:r>
              <a:rPr lang="en-US" dirty="0" err="1" smtClean="0"/>
              <a:t>pdf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NEED TO RETURN TO THIS because need to find hypsographic curve using ArcGIS? Also, what is the use of having to calibrate z* in </a:t>
            </a:r>
            <a:r>
              <a:rPr lang="en-US" dirty="0" err="1" smtClean="0">
                <a:solidFill>
                  <a:srgbClr val="FF0000"/>
                </a:solidFill>
              </a:rPr>
              <a:t>ungauged</a:t>
            </a:r>
            <a:r>
              <a:rPr lang="en-US" dirty="0" smtClean="0">
                <a:solidFill>
                  <a:srgbClr val="FF0000"/>
                </a:solidFill>
              </a:rPr>
              <a:t> basins? Can there be another way to find z*, like relations between elevation and temperature?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kD</a:t>
            </a:r>
            <a:r>
              <a:rPr lang="en-US" dirty="0" smtClean="0"/>
              <a:t>: this is from </a:t>
            </a:r>
            <a:r>
              <a:rPr lang="en-US" dirty="0" err="1" smtClean="0"/>
              <a:t>tau_D</a:t>
            </a:r>
            <a:r>
              <a:rPr lang="en-US" dirty="0" smtClean="0"/>
              <a:t>, which is the mean duration of periods with temperatures less than 0 Celsius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regular (summer) recession will be k, and they calculated it using </a:t>
            </a:r>
            <a:r>
              <a:rPr lang="en-US" dirty="0" err="1" smtClean="0"/>
              <a:t>Brutsaert-Nieber</a:t>
            </a:r>
            <a:r>
              <a:rPr lang="en-US" dirty="0" smtClean="0"/>
              <a:t> 1977, using Q below 90% of the summer flow </a:t>
            </a:r>
            <a:r>
              <a:rPr lang="en-US" dirty="0" err="1" smtClean="0"/>
              <a:t>quantile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Did they find </a:t>
            </a:r>
            <a:r>
              <a:rPr lang="en-US" dirty="0" err="1" smtClean="0"/>
              <a:t>precip</a:t>
            </a:r>
            <a:r>
              <a:rPr lang="en-US" dirty="0" smtClean="0"/>
              <a:t> statistics from the responsive area only or for the whole area?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1</cp:revision>
  <dcterms:created xsi:type="dcterms:W3CDTF">2018-02-04T05:47:08Z</dcterms:created>
  <dcterms:modified xsi:type="dcterms:W3CDTF">2018-02-04T05:47:49Z</dcterms:modified>
</cp:coreProperties>
</file>