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7F5B-DCD2-0742-9973-55AE6EEC5B1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3222-85F1-484F-AB54-14CED8B6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874" y="1763834"/>
            <a:ext cx="7300371" cy="1752600"/>
          </a:xfrm>
        </p:spPr>
        <p:txBody>
          <a:bodyPr/>
          <a:lstStyle/>
          <a:p>
            <a:r>
              <a:rPr lang="en-US" dirty="0" smtClean="0"/>
              <a:t>6 options for LAI calculation</a:t>
            </a:r>
          </a:p>
          <a:p>
            <a:r>
              <a:rPr lang="en-US" dirty="0" smtClean="0"/>
              <a:t>All six plots are for the same soy point</a:t>
            </a:r>
          </a:p>
        </p:txBody>
      </p:sp>
    </p:spTree>
    <p:extLst>
      <p:ext uri="{BB962C8B-B14F-4D97-AF65-F5344CB8AC3E}">
        <p14:creationId xmlns:p14="http://schemas.microsoft.com/office/powerpoint/2010/main" val="286678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344"/>
            <a:ext cx="5584893" cy="3007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377"/>
            <a:ext cx="5916812" cy="3179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2359" y="612164"/>
            <a:ext cx="41216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MODIS product: 8-day composite</a:t>
            </a:r>
            <a:r>
              <a:rPr lang="en-US" sz="1600" dirty="0"/>
              <a:t>,</a:t>
            </a:r>
            <a:r>
              <a:rPr lang="en-US" sz="1600" dirty="0" smtClean="0"/>
              <a:t> MYD09A1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LAI </a:t>
            </a:r>
            <a:r>
              <a:rPr lang="en-US" sz="1600" dirty="0" err="1" smtClean="0"/>
              <a:t>eqn</a:t>
            </a:r>
            <a:r>
              <a:rPr lang="en-US" sz="1600" dirty="0" smtClean="0"/>
              <a:t>: “</a:t>
            </a:r>
            <a:r>
              <a:rPr lang="en-US" sz="1600" dirty="0" err="1" smtClean="0"/>
              <a:t>Kross</a:t>
            </a:r>
            <a:r>
              <a:rPr lang="en-US" sz="1600" dirty="0" smtClean="0"/>
              <a:t> NDVI”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022359" y="3706995"/>
            <a:ext cx="416011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MODIS product: 8-day composite, MYD09A1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LAI </a:t>
            </a:r>
            <a:r>
              <a:rPr lang="en-US" sz="1600" dirty="0" err="1" smtClean="0"/>
              <a:t>eqn</a:t>
            </a:r>
            <a:r>
              <a:rPr lang="en-US" sz="1600" dirty="0" smtClean="0"/>
              <a:t>: “</a:t>
            </a:r>
            <a:r>
              <a:rPr lang="en-US" sz="1600" dirty="0" err="1" smtClean="0"/>
              <a:t>Kross</a:t>
            </a:r>
            <a:r>
              <a:rPr lang="en-US" sz="1600" dirty="0" smtClean="0"/>
              <a:t> SR”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70167" y="4754111"/>
            <a:ext cx="3145469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will do some more cloud filtering for the 8-day composites, that should make the data less noisy – but I suspect it will then look at lot like the 16-day composite. So it would be the same temporal resolution as Landsat, but a worse spatial resolution than Landsat…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49580" y="1635135"/>
            <a:ext cx="316605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x-axis for all six plots is nominal date (evenly spaced), but the </a:t>
            </a:r>
            <a:r>
              <a:rPr lang="en-US" sz="1600" dirty="0" err="1" smtClean="0"/>
              <a:t>csv</a:t>
            </a:r>
            <a:r>
              <a:rPr lang="en-US" sz="1600" dirty="0" smtClean="0"/>
              <a:t> files that I’ll send you will have actual acquisition dates in DOY.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78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6147712" cy="3341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4702"/>
            <a:ext cx="6147712" cy="3353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2359" y="369332"/>
            <a:ext cx="41216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MODIS product:8-day composite</a:t>
            </a:r>
            <a:r>
              <a:rPr lang="en-US" sz="1600" dirty="0"/>
              <a:t>,</a:t>
            </a:r>
            <a:r>
              <a:rPr lang="en-US" sz="1600" dirty="0" smtClean="0"/>
              <a:t> MYD09A1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gLAI</a:t>
            </a:r>
            <a:r>
              <a:rPr lang="en-US" sz="1600" dirty="0" smtClean="0"/>
              <a:t> </a:t>
            </a:r>
            <a:r>
              <a:rPr lang="en-US" sz="1600" dirty="0" err="1" smtClean="0"/>
              <a:t>eqn</a:t>
            </a:r>
            <a:r>
              <a:rPr lang="en-US" sz="1600" dirty="0" smtClean="0"/>
              <a:t>: “piecewise”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022359" y="3926325"/>
            <a:ext cx="416011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MODIS product: 8-day composite</a:t>
            </a:r>
            <a:r>
              <a:rPr lang="en-US" sz="1600" dirty="0"/>
              <a:t>,</a:t>
            </a:r>
            <a:r>
              <a:rPr lang="en-US" sz="1600" dirty="0" smtClean="0"/>
              <a:t> MYD09A1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gLAI</a:t>
            </a:r>
            <a:r>
              <a:rPr lang="en-US" sz="1600" dirty="0" smtClean="0"/>
              <a:t> </a:t>
            </a:r>
            <a:r>
              <a:rPr lang="en-US" sz="1600" dirty="0" err="1" smtClean="0"/>
              <a:t>eqn</a:t>
            </a:r>
            <a:r>
              <a:rPr lang="en-US" sz="1600" dirty="0" smtClean="0"/>
              <a:t>: “SR only”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304280" y="2685967"/>
            <a:ext cx="26993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These two plots are of </a:t>
            </a:r>
            <a:r>
              <a:rPr lang="en-US" sz="1600" dirty="0" err="1" smtClean="0"/>
              <a:t>gLAI</a:t>
            </a:r>
            <a:r>
              <a:rPr lang="en-US" sz="1600" dirty="0" smtClean="0"/>
              <a:t>, but I’m including them to compare to the MODIS LAI product on the next slide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329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6563"/>
            <a:ext cx="6245297" cy="3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175"/>
            <a:ext cx="6228636" cy="3386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5864" y="369332"/>
            <a:ext cx="3648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MODIS product: Veg Indices, 16 day composite, MYD13Q1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LAI </a:t>
            </a:r>
            <a:r>
              <a:rPr lang="en-US" sz="1600" dirty="0" err="1" smtClean="0"/>
              <a:t>eqn</a:t>
            </a:r>
            <a:r>
              <a:rPr lang="en-US" sz="1600" dirty="0" smtClean="0"/>
              <a:t>: “</a:t>
            </a:r>
            <a:r>
              <a:rPr lang="en-US" sz="1600" dirty="0" err="1" smtClean="0"/>
              <a:t>Kross</a:t>
            </a:r>
            <a:r>
              <a:rPr lang="en-US" sz="1600" dirty="0" smtClean="0"/>
              <a:t> NDVI”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353995" y="3654800"/>
            <a:ext cx="30590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MODIS product: LAI, 4 day composite, MCD15A3H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58143" y="4363531"/>
            <a:ext cx="293366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MODIS LAI product looks like </a:t>
            </a:r>
            <a:r>
              <a:rPr lang="en-US" sz="1600" dirty="0" err="1" smtClean="0"/>
              <a:t>gLAI</a:t>
            </a:r>
            <a:r>
              <a:rPr lang="en-US" sz="1600" dirty="0" smtClean="0"/>
              <a:t> instead of LAI…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It also has a lot more noise than the other composites, probably because 4 days isn’t enough to avoid clouds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Therefore, I’m thinking we won’t use the MODIS LAI product?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45298" y="1539820"/>
            <a:ext cx="284651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was calculated using the NDVI band. I can find another LAI equation to use this product’s EVI band. Do you want that?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176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286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5</cp:revision>
  <dcterms:created xsi:type="dcterms:W3CDTF">2018-06-08T23:53:47Z</dcterms:created>
  <dcterms:modified xsi:type="dcterms:W3CDTF">2018-06-09T00:08:48Z</dcterms:modified>
</cp:coreProperties>
</file>