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85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B9CB-8D60-9F4C-B071-B8E885373A3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9379-1F8A-4D49-B98B-2BEEF52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9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All weather data will be interpolated (</a:t>
            </a:r>
            <a:r>
              <a:rPr lang="en-US" baseline="0" dirty="0" err="1" smtClean="0"/>
              <a:t>Tmin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Tmax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Tavg</a:t>
            </a:r>
            <a:r>
              <a:rPr lang="en-US" baseline="0" dirty="0" smtClean="0"/>
              <a:t>, wind speed, specific humidity, </a:t>
            </a:r>
            <a:r>
              <a:rPr lang="en-US" baseline="0" dirty="0" err="1" smtClean="0"/>
              <a:t>precip</a:t>
            </a:r>
            <a:r>
              <a:rPr lang="en-US" baseline="0" dirty="0" smtClean="0"/>
              <a:t>, radiation); interpolation will happen during the process of going from pixel to list</a:t>
            </a:r>
          </a:p>
          <a:p>
            <a:r>
              <a:rPr lang="en-US" baseline="0" dirty="0" smtClean="0"/>
              <a:t>Classify pixels into region in the native weather data grid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Dave – what does he do for gridded weather? What dataset does he use? Does he interpolate?</a:t>
            </a:r>
          </a:p>
          <a:p>
            <a:r>
              <a:rPr lang="en-US" dirty="0" smtClean="0"/>
              <a:t>My work:</a:t>
            </a:r>
          </a:p>
          <a:p>
            <a:r>
              <a:rPr lang="en-US" dirty="0" smtClean="0"/>
              <a:t>Bottleneck: Ask about datasets.</a:t>
            </a:r>
            <a:r>
              <a:rPr lang="en-US" baseline="0" dirty="0" smtClean="0"/>
              <a:t> Ask about </a:t>
            </a:r>
            <a:r>
              <a:rPr lang="en-US" baseline="0" dirty="0" err="1" smtClean="0"/>
              <a:t>cyberinfrastructure</a:t>
            </a:r>
            <a:r>
              <a:rPr lang="en-US" baseline="0" dirty="0" smtClean="0"/>
              <a:t>. Need: onset, Rally da </a:t>
            </a:r>
            <a:r>
              <a:rPr lang="en-US" baseline="0" dirty="0" err="1" smtClean="0"/>
              <a:t>Safra</a:t>
            </a:r>
            <a:r>
              <a:rPr lang="en-US" baseline="0" dirty="0" smtClean="0"/>
              <a:t>, LC </a:t>
            </a:r>
            <a:r>
              <a:rPr lang="en-US" baseline="0" dirty="0" err="1" smtClean="0"/>
              <a:t>Morgen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soymap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Mapbiomas</a:t>
            </a:r>
            <a:r>
              <a:rPr lang="en-US" baseline="0" dirty="0" smtClean="0"/>
              <a:t>, other land use classifications, single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double crop maps</a:t>
            </a:r>
            <a:endParaRPr lang="en-US" dirty="0" smtClean="0"/>
          </a:p>
          <a:p>
            <a:r>
              <a:rPr lang="en-US" dirty="0" smtClean="0"/>
              <a:t>Compile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soymap</a:t>
            </a:r>
            <a:r>
              <a:rPr lang="en-US" baseline="0" dirty="0" smtClean="0"/>
              <a:t> and yield data</a:t>
            </a:r>
          </a:p>
          <a:p>
            <a:r>
              <a:rPr lang="en-US" baseline="0" dirty="0" smtClean="0"/>
              <a:t>Determine rep of yield data</a:t>
            </a:r>
          </a:p>
          <a:p>
            <a:r>
              <a:rPr lang="en-US" baseline="0" dirty="0" smtClean="0"/>
              <a:t>Select new soy pixels if necessary</a:t>
            </a:r>
          </a:p>
          <a:p>
            <a:r>
              <a:rPr lang="en-US" baseline="0" dirty="0" smtClean="0"/>
              <a:t>Tie LAI info to the selected and yield soy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8F37-B203-8F4A-8F7D-85E2D9386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9090-2A99-4C42-844D-EB21F3B69B5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B1F9-0E42-3244-9FBD-BF05B728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4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88" y="233588"/>
            <a:ext cx="890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GEE: Landsat Phenology</a:t>
            </a:r>
          </a:p>
          <a:p>
            <a:endParaRPr lang="en-US" dirty="0"/>
          </a:p>
          <a:p>
            <a:r>
              <a:rPr lang="en-US" dirty="0" smtClean="0"/>
              <a:t>Reading in </a:t>
            </a:r>
            <a:r>
              <a:rPr lang="en-US" dirty="0" err="1" smtClean="0"/>
              <a:t>csv</a:t>
            </a:r>
            <a:r>
              <a:rPr lang="en-US" dirty="0"/>
              <a:t> </a:t>
            </a:r>
            <a:r>
              <a:rPr lang="en-US" dirty="0" smtClean="0"/>
              <a:t>of rally points: took subset of rally points because of computation space. It seems to read in </a:t>
            </a:r>
            <a:r>
              <a:rPr lang="en-US" dirty="0" err="1" smtClean="0"/>
              <a:t>lat</a:t>
            </a:r>
            <a:r>
              <a:rPr lang="en-US" dirty="0" smtClean="0"/>
              <a:t> and long, so in the </a:t>
            </a:r>
            <a:r>
              <a:rPr lang="en-US" dirty="0" err="1" smtClean="0"/>
              <a:t>rallypoints_subset.csv</a:t>
            </a:r>
            <a:r>
              <a:rPr lang="en-US" dirty="0" smtClean="0"/>
              <a:t>, physically switched the column order and labeled “y” as </a:t>
            </a:r>
            <a:r>
              <a:rPr lang="en-US" dirty="0" err="1" smtClean="0"/>
              <a:t>lat</a:t>
            </a:r>
            <a:r>
              <a:rPr lang="en-US" dirty="0" smtClean="0"/>
              <a:t> and “x” as long.</a:t>
            </a:r>
          </a:p>
        </p:txBody>
      </p:sp>
    </p:spTree>
    <p:extLst>
      <p:ext uri="{BB962C8B-B14F-4D97-AF65-F5344CB8AC3E}">
        <p14:creationId xmlns:p14="http://schemas.microsoft.com/office/powerpoint/2010/main" val="26022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31" y="23445"/>
            <a:ext cx="8723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Prep work: by mid June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Examples of LAI info on soy pixels </a:t>
            </a:r>
            <a:r>
              <a:rPr lang="en-US" sz="1600" dirty="0" smtClean="0"/>
              <a:t>for calibration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Mask of single/double cropped areas – pick the </a:t>
            </a:r>
            <a:r>
              <a:rPr lang="en-US" sz="1600" dirty="0" err="1" smtClean="0"/>
              <a:t>Morgen</a:t>
            </a:r>
            <a:r>
              <a:rPr lang="en-US" sz="1600" dirty="0" smtClean="0"/>
              <a:t> </a:t>
            </a:r>
            <a:r>
              <a:rPr lang="en-US" sz="1600" dirty="0" smtClean="0"/>
              <a:t>class </a:t>
            </a:r>
            <a:r>
              <a:rPr lang="en-US" sz="1600" dirty="0" smtClean="0"/>
              <a:t>for the Rally pixels so Gabriel can see how they relate to onset-</a:t>
            </a:r>
            <a:r>
              <a:rPr lang="en-US" sz="1600" dirty="0" err="1" smtClean="0"/>
              <a:t>greenup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Compile </a:t>
            </a:r>
            <a:r>
              <a:rPr lang="en-US" sz="1600" dirty="0" err="1" smtClean="0"/>
              <a:t>soymap</a:t>
            </a:r>
            <a:r>
              <a:rPr lang="en-US" sz="1600" dirty="0" smtClean="0"/>
              <a:t> and yield data – overlay </a:t>
            </a:r>
            <a:r>
              <a:rPr lang="en-US" sz="1600" dirty="0" err="1" smtClean="0"/>
              <a:t>Pequisa</a:t>
            </a:r>
            <a:r>
              <a:rPr lang="en-US" sz="1600" dirty="0" smtClean="0"/>
              <a:t> </a:t>
            </a:r>
            <a:r>
              <a:rPr lang="en-US" sz="1600" dirty="0" err="1" smtClean="0"/>
              <a:t>agri</a:t>
            </a:r>
            <a:r>
              <a:rPr lang="en-US" sz="1600" dirty="0" smtClean="0"/>
              <a:t> municipal data as a “check”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Phenology curves of soy pixels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Determine representativeness of yield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931" y="2167737"/>
            <a:ext cx="85247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Do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Read about phenology calculation from RS – find planting date, harvest date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Veg index -&gt; LAI papers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LAI example points using MODIS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LAI example points using Landsat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Look at WDRVI in rally points for an idea of phenology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For calculating vegetation indices, and making sure clouds aren’t in it, look at actual images to see if </a:t>
            </a:r>
            <a:r>
              <a:rPr lang="en-US" sz="1600" dirty="0" err="1"/>
              <a:t>simpleCloudScore</a:t>
            </a:r>
            <a:r>
              <a:rPr lang="en-US" sz="1600" dirty="0"/>
              <a:t> is good enough. Also note cloud shadows.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Try MODIS because it might be better than Landsat due to temporal resolution – </a:t>
            </a:r>
            <a:r>
              <a:rPr lang="en-US" sz="1600" dirty="0" err="1"/>
              <a:t>esp</a:t>
            </a:r>
            <a:r>
              <a:rPr lang="en-US" sz="1600" dirty="0"/>
              <a:t> with </a:t>
            </a:r>
            <a:r>
              <a:rPr lang="en-US" sz="1600" dirty="0" smtClean="0"/>
              <a:t>clouds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Make a lit review of all phenology calculation from RS, how well it worked, where it worked, what is needed, etc.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Look at the papers that calculate phenology from satellite data and look for how they cleaned satellite data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85931" y="5729340"/>
            <a:ext cx="87230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Ask Avery or Gabriel: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the single </a:t>
            </a:r>
            <a:r>
              <a:rPr lang="en-US" sz="1600" dirty="0" err="1"/>
              <a:t>vs</a:t>
            </a:r>
            <a:r>
              <a:rPr lang="en-US" sz="1600" dirty="0"/>
              <a:t> double cropping data: ask Avery if this data represents the farmers’ intention </a:t>
            </a:r>
            <a:r>
              <a:rPr lang="en-US" sz="1600" dirty="0" err="1"/>
              <a:t>vs</a:t>
            </a:r>
            <a:r>
              <a:rPr lang="en-US" sz="1600" dirty="0"/>
              <a:t> what they actually did.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Is there any sort of ground truth planting date for validation?</a:t>
            </a:r>
          </a:p>
        </p:txBody>
      </p:sp>
    </p:spTree>
    <p:extLst>
      <p:ext uri="{BB962C8B-B14F-4D97-AF65-F5344CB8AC3E}">
        <p14:creationId xmlns:p14="http://schemas.microsoft.com/office/powerpoint/2010/main" val="7982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428</Words>
  <Application>Microsoft Macintosh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8</cp:revision>
  <dcterms:created xsi:type="dcterms:W3CDTF">2018-05-24T21:43:07Z</dcterms:created>
  <dcterms:modified xsi:type="dcterms:W3CDTF">2018-05-25T23:46:23Z</dcterms:modified>
</cp:coreProperties>
</file>