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C3F7-43A6-4955-A67C-0AAE1790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A471-3422-42C1-8F24-C6AC7944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3EB0-96A8-4905-A7FA-9D9C5825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AB70-C10A-4ECC-A8CF-0CA14FF1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7814-4DC4-4C94-A9EE-47423A2F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7B99-AB35-4498-B97E-5A46815F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F68D0-A037-4AB6-9CCC-781E7FCBD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0BBF-35B8-4D89-B39F-A3A181F8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9020-075F-4245-BE65-E575C9EE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4E5A-1D92-4A9C-8BA6-508DA71D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202DE-2F30-4635-9999-4B738C306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50509-7DDE-4802-9DF0-178A234D7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318B-0702-4958-92F3-77CFB95E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EE28-D8E3-42C1-BB87-EC1257B2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D9DD-F5FE-43D0-982E-AEBF02DD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BFF5-2DC0-455D-BFD5-C19E3878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D035-8CFA-4614-8F30-922B2ABD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8294-6ADA-487E-829C-FB95845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AFEF-B20C-41EC-8E12-85511209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0DD5-47C4-4A99-8CBD-C6B32A0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BF11-F856-44FA-999A-C0AE783F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AC78-1507-49A0-B7FE-2EA186B1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10E0-172B-4B7C-B51D-D883485F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297A8-C684-4CA8-A1EB-21D87C45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1672-370B-45A0-B429-768CBF77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0DD1-06DD-417C-A42E-D5084B33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C809-AA63-427D-B4F8-78C7771D5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E9282-6EDA-4CB8-9729-A0C2392BB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EB7C4-1180-4AB4-BDC3-701066EC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FE2BE-9CC9-448F-9316-8A7435BC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772A6-D24A-4C41-B435-A6CED6C3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D936-BEBE-45CC-9DC6-1727F40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1830F-15B0-433F-966D-EB9AAE72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C733-0F0E-4662-92A3-89BC989E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5BCD9-1CFF-4743-A156-854C6A30C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FF4AF-BD79-4BBB-8A90-C9ED2E4F5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D6F86-C4A1-4770-A82D-54CA539F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49AA6-B00D-446F-B981-F076ADD2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E03F8-7B1F-4640-9E2C-D379BA41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F9-409B-430D-BEBE-2A2B9D2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8C63D-71C0-45B0-8AA7-343893DF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D4A8-E855-46BB-83A9-D2BA76D5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28338-6E13-4193-857A-5643D679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2EFD2-BBE1-4392-A3FC-1C178253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26711-F499-4DEB-BFFF-BE04E9A4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F8375-FAA2-4F8A-BB2F-50D6242A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FEA4-72D0-4FF1-AB7F-11177F2D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9F10-5BCA-4EEF-9C58-EA17A37F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7FE1C-E4FE-477A-AE77-7FBCF116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46D4-87A0-4952-B9C1-111947E2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E430-E1B1-4240-8B61-85759725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2AA89-BF80-4A91-B1F5-70A8480C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E957-4E66-4E61-BB0E-B48FB6BA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DA048-5277-488F-BC27-83E38F130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1C6FD-16A5-4B75-982F-D888B6785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F8EA7-F577-4843-8AD3-59A229AE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4EB57-3E52-4C50-8BD2-667E3402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60B97-CCEC-4C46-9D95-055CBD92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28885-1B3B-4825-9D62-4A248166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2727-9C89-472C-BDD0-FE609C4F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81F5-2C61-4790-A378-9C3BD1083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0F3C-52CE-4DA5-BBEA-F1D949C25EB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328F-9D8C-4E19-B1D0-44955A7AF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4BF7-5FC1-4CB0-BB10-99BB68A4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6F1B-CD07-4F25-8D3D-05F0B69C8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8B6DB-7C47-41CD-8AB0-00DBB5D6A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2BA01-79B5-4FBA-8FB2-FDCCC18ED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8" y="3807969"/>
            <a:ext cx="6200184" cy="41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3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MsMonkey</dc:creator>
  <cp:lastModifiedBy>MsMonkey</cp:lastModifiedBy>
  <cp:revision>1</cp:revision>
  <dcterms:created xsi:type="dcterms:W3CDTF">2019-01-07T00:16:47Z</dcterms:created>
  <dcterms:modified xsi:type="dcterms:W3CDTF">2019-01-07T00:17:35Z</dcterms:modified>
</cp:coreProperties>
</file>