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" d="100"/>
          <a:sy n="21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2B7B-5B47-6B4D-9CEC-D1513411F071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F953-8EC5-CD4A-9060-72407540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use map</a:t>
            </a:r>
            <a:br>
              <a:rPr lang="en-US" dirty="0"/>
            </a:br>
            <a:r>
              <a:rPr lang="en-US" dirty="0"/>
              <a:t>edit in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18, 2019</a:t>
            </a:r>
          </a:p>
        </p:txBody>
      </p:sp>
    </p:spTree>
    <p:extLst>
      <p:ext uri="{BB962C8B-B14F-4D97-AF65-F5344CB8AC3E}">
        <p14:creationId xmlns:p14="http://schemas.microsoft.com/office/powerpoint/2010/main" val="40506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Land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372" y="2038832"/>
            <a:ext cx="82961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mapbio3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00" y="2041345"/>
            <a:ext cx="46852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319" y="2034242"/>
            <a:ext cx="7511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Landsat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009" y="2046954"/>
            <a:ext cx="6952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MODIS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6137" y="2662923"/>
            <a:ext cx="33778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Soy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not soy, </a:t>
            </a:r>
            <a:r>
              <a:rPr lang="en-US" sz="1400" dirty="0" err="1">
                <a:solidFill>
                  <a:srgbClr val="0000FF"/>
                </a:solidFill>
              </a:rPr>
              <a:t>irrig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nonirrig</a:t>
            </a:r>
            <a:r>
              <a:rPr lang="en-US" sz="1400" dirty="0">
                <a:solidFill>
                  <a:srgbClr val="0000FF"/>
                </a:solidFill>
              </a:rPr>
              <a:t>,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9300" y="3421120"/>
            <a:ext cx="57715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points: Jake’s training points (SC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DC), mapbiomas3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00FF"/>
                </a:solidFill>
              </a:rPr>
              <a:t>2014 center pivot, CAR </a:t>
            </a:r>
            <a:r>
              <a:rPr lang="en-US" sz="1400" dirty="0" err="1">
                <a:solidFill>
                  <a:srgbClr val="0000FF"/>
                </a:solidFill>
              </a:rPr>
              <a:t>imovel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Matopiba</a:t>
            </a:r>
            <a:r>
              <a:rPr lang="en-US" sz="1400" dirty="0">
                <a:solidFill>
                  <a:srgbClr val="0000FF"/>
                </a:solidFill>
              </a:rPr>
              <a:t> and maybe MT</a:t>
            </a:r>
            <a:r>
              <a:rPr lang="en-US" sz="1400" dirty="0"/>
              <a:t>, Planet visual inspection (especially for places outside of MT)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Does it make sense to separately map SC and DC?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Need SAR? Different classifiers per region?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Compare to Jake’s old land use map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FF"/>
                </a:solidFill>
              </a:rPr>
              <a:t>Validation for failed first crops and differently timed crop cycles across the country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7208" y="1818798"/>
            <a:ext cx="13324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Center pivot training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8746" y="1800732"/>
            <a:ext cx="2262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training points from Planet Labs imagery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373" y="1478326"/>
            <a:ext cx="128537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SAR calibration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1295" y="793470"/>
            <a:ext cx="24570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Determine Planet imagery locations for land use training and validation, classify by eye</a:t>
            </a:r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1428062" y="1773009"/>
            <a:ext cx="0" cy="268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7" idx="0"/>
          </p:cNvCxnSpPr>
          <p:nvPr/>
        </p:nvCxnSpPr>
        <p:spPr>
          <a:xfrm>
            <a:off x="467178" y="2346609"/>
            <a:ext cx="4257883" cy="316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>
            <a:off x="1428062" y="2349122"/>
            <a:ext cx="3296999" cy="313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0"/>
          </p:cNvCxnSpPr>
          <p:nvPr/>
        </p:nvCxnSpPr>
        <p:spPr>
          <a:xfrm>
            <a:off x="2623895" y="2342019"/>
            <a:ext cx="2101166" cy="320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>
            <a:off x="3957620" y="2354731"/>
            <a:ext cx="767441" cy="30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7" idx="0"/>
          </p:cNvCxnSpPr>
          <p:nvPr/>
        </p:nvCxnSpPr>
        <p:spPr>
          <a:xfrm flipH="1">
            <a:off x="4725061" y="2342018"/>
            <a:ext cx="1088351" cy="320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7" idx="0"/>
          </p:cNvCxnSpPr>
          <p:nvPr/>
        </p:nvCxnSpPr>
        <p:spPr>
          <a:xfrm flipH="1">
            <a:off x="4725061" y="2323952"/>
            <a:ext cx="3064777" cy="3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0"/>
          </p:cNvCxnSpPr>
          <p:nvPr/>
        </p:nvCxnSpPr>
        <p:spPr>
          <a:xfrm>
            <a:off x="7789838" y="1532134"/>
            <a:ext cx="0" cy="268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2"/>
            <a:endCxn id="8" idx="0"/>
          </p:cNvCxnSpPr>
          <p:nvPr/>
        </p:nvCxnSpPr>
        <p:spPr>
          <a:xfrm>
            <a:off x="4725061" y="3186143"/>
            <a:ext cx="0" cy="234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2042" y="665770"/>
            <a:ext cx="2252039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Read up on SAR and contact person for SAR cleaning</a:t>
            </a:r>
          </a:p>
        </p:txBody>
      </p:sp>
      <p:cxnSp>
        <p:nvCxnSpPr>
          <p:cNvPr id="71" name="Straight Arrow Connector 70"/>
          <p:cNvCxnSpPr>
            <a:stCxn id="70" idx="2"/>
            <a:endCxn id="15" idx="0"/>
          </p:cNvCxnSpPr>
          <p:nvPr/>
        </p:nvCxnSpPr>
        <p:spPr>
          <a:xfrm>
            <a:off x="1428062" y="1188990"/>
            <a:ext cx="0" cy="2893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23895" y="30508"/>
            <a:ext cx="41987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Define current land use map’s accuracy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List areas for improvement (by region? by SC </a:t>
            </a:r>
            <a:r>
              <a:rPr lang="en-US" sz="1400" dirty="0" err="1">
                <a:solidFill>
                  <a:srgbClr val="0000FF"/>
                </a:solidFill>
              </a:rPr>
              <a:t>vs</a:t>
            </a:r>
            <a:r>
              <a:rPr lang="en-US" sz="1400" dirty="0">
                <a:solidFill>
                  <a:srgbClr val="0000FF"/>
                </a:solidFill>
              </a:rPr>
              <a:t> DC?)</a:t>
            </a:r>
          </a:p>
        </p:txBody>
      </p:sp>
      <p:cxnSp>
        <p:nvCxnSpPr>
          <p:cNvPr id="82" name="Straight Arrow Connector 81"/>
          <p:cNvCxnSpPr>
            <a:stCxn id="81" idx="2"/>
            <a:endCxn id="7" idx="0"/>
          </p:cNvCxnSpPr>
          <p:nvPr/>
        </p:nvCxnSpPr>
        <p:spPr>
          <a:xfrm>
            <a:off x="4723257" y="553728"/>
            <a:ext cx="1804" cy="2109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7282" y="6550223"/>
            <a:ext cx="25355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Final </a:t>
            </a:r>
            <a:r>
              <a:rPr lang="en-US" sz="1400" dirty="0" err="1">
                <a:solidFill>
                  <a:srgbClr val="0000FF"/>
                </a:solidFill>
              </a:rPr>
              <a:t>soymaps</a:t>
            </a:r>
            <a:r>
              <a:rPr lang="en-US" sz="1400" dirty="0">
                <a:solidFill>
                  <a:srgbClr val="0000FF"/>
                </a:solidFill>
              </a:rPr>
              <a:t> at 30m and 500m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5202" y="5619603"/>
            <a:ext cx="805971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Extra masking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Mask MODIS pixels with &gt;80% area classified as soy (by Landsat or mapbiomas3)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- Highlight pixels with the same soy classification over large areas, pick the ones at the center of homo areas</a:t>
            </a:r>
          </a:p>
        </p:txBody>
      </p:sp>
      <p:cxnSp>
        <p:nvCxnSpPr>
          <p:cNvPr id="118" name="Straight Arrow Connector 117"/>
          <p:cNvCxnSpPr>
            <a:stCxn id="8" idx="2"/>
            <a:endCxn id="108" idx="0"/>
          </p:cNvCxnSpPr>
          <p:nvPr/>
        </p:nvCxnSpPr>
        <p:spPr>
          <a:xfrm>
            <a:off x="4725061" y="5452445"/>
            <a:ext cx="0" cy="16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107" idx="0"/>
          </p:cNvCxnSpPr>
          <p:nvPr/>
        </p:nvCxnSpPr>
        <p:spPr>
          <a:xfrm>
            <a:off x="4725061" y="6358267"/>
            <a:ext cx="0" cy="191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026" y="104752"/>
            <a:ext cx="8759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Land use exploration tasks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For Planet Lab imagery: figure out how to look at cloud cover stats and temporal resolution during planting time before choosing specific images to download. Look for enough temporal resolution to tell SC </a:t>
            </a:r>
            <a:r>
              <a:rPr lang="en-US" sz="1600" dirty="0" err="1"/>
              <a:t>vs</a:t>
            </a:r>
            <a:r>
              <a:rPr lang="en-US" sz="1600" dirty="0"/>
              <a:t> DC, first crop or second crop. Figure out sampling technique to choose which images to download.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00FF"/>
                </a:solidFill>
              </a:rPr>
              <a:t>For Planet Lab imagery: lit review on how people calibrate images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Does </a:t>
            </a:r>
            <a:r>
              <a:rPr lang="en-US" sz="1600" dirty="0" err="1"/>
              <a:t>Mapbiomas</a:t>
            </a:r>
            <a:r>
              <a:rPr lang="en-US" sz="1600" dirty="0"/>
              <a:t> 3 do a better job of mapping </a:t>
            </a:r>
            <a:r>
              <a:rPr lang="en-US" sz="1600" dirty="0" err="1"/>
              <a:t>agri</a:t>
            </a:r>
            <a:r>
              <a:rPr lang="en-US" sz="1600" dirty="0"/>
              <a:t> thank Jake’s map does? (i.e. do estimates seem more reasonable? Do the small and irregularly shaped patches of natural veg seen in Planet Labs show up in </a:t>
            </a:r>
            <a:r>
              <a:rPr lang="en-US" sz="1600" dirty="0" err="1"/>
              <a:t>mapbiomas</a:t>
            </a:r>
            <a:r>
              <a:rPr lang="en-US" sz="1600" dirty="0"/>
              <a:t>? Is it reasonable to enhance the land use map with timing estimates?)</a:t>
            </a:r>
          </a:p>
        </p:txBody>
      </p:sp>
    </p:spTree>
    <p:extLst>
      <p:ext uri="{BB962C8B-B14F-4D97-AF65-F5344CB8AC3E}">
        <p14:creationId xmlns:p14="http://schemas.microsoft.com/office/powerpoint/2010/main" val="30241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82" y="191346"/>
            <a:ext cx="8174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Sets of training points: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Kastens</a:t>
            </a:r>
            <a:r>
              <a:rPr lang="en-US" dirty="0"/>
              <a:t> training points(</a:t>
            </a:r>
            <a:r>
              <a:rPr lang="en-US" dirty="0" err="1"/>
              <a:t>kpts</a:t>
            </a:r>
            <a:r>
              <a:rPr lang="en-US" dirty="0"/>
              <a:t>) are near roads and only in MT, total 3185 points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‘soy_pts_agsat_1’ are also only in MT, total 21383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‘soy_pts_1’ have some in </a:t>
            </a:r>
            <a:r>
              <a:rPr lang="en-US" dirty="0" err="1"/>
              <a:t>Matopiba</a:t>
            </a:r>
            <a:r>
              <a:rPr lang="en-US" dirty="0"/>
              <a:t> and majority in MT, total 32520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more training points across Brazil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26834" y="4096830"/>
            <a:ext cx="3917166" cy="2538679"/>
            <a:chOff x="5226834" y="4096830"/>
            <a:chExt cx="3917166" cy="253867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6834" y="4096830"/>
              <a:ext cx="3917166" cy="252128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112675" y="626617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Kastens</a:t>
              </a:r>
              <a:r>
                <a:rPr lang="en-US" dirty="0"/>
                <a:t> training </a:t>
              </a:r>
              <a:r>
                <a:rPr lang="en-US" dirty="0" err="1"/>
                <a:t>pts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132" y="3737460"/>
            <a:ext cx="4738272" cy="2880654"/>
            <a:chOff x="-1320634" y="3737460"/>
            <a:chExt cx="4738272" cy="28806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320634" y="3737460"/>
              <a:ext cx="4738272" cy="288065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-1233484" y="6081511"/>
              <a:ext cx="1152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Soy_pts_1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5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366"/>
            <a:ext cx="551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Jake’s original Soy Classification</a:t>
            </a:r>
          </a:p>
          <a:p>
            <a:r>
              <a:rPr lang="en-US" dirty="0"/>
              <a:t>GEE file: </a:t>
            </a:r>
            <a:r>
              <a:rPr lang="en-US" dirty="0" err="1"/>
              <a:t>LandCover</a:t>
            </a:r>
            <a:r>
              <a:rPr lang="en-US" dirty="0"/>
              <a:t>/Soy Classification Jake mb2_3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764" y="1078114"/>
            <a:ext cx="9000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to classifier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MODIS aqua 8 day composite, bands 1-5 and 7 between Aug 1 of </a:t>
            </a:r>
            <a:r>
              <a:rPr lang="en-US" dirty="0" err="1"/>
              <a:t>prev</a:t>
            </a:r>
            <a:r>
              <a:rPr lang="en-US" dirty="0"/>
              <a:t> year and Aug 1 of current (classified) year (</a:t>
            </a:r>
            <a:r>
              <a:rPr lang="en-US" dirty="0">
                <a:solidFill>
                  <a:srgbClr val="FF0000"/>
                </a:solidFill>
              </a:rPr>
              <a:t>no extra cloud filtering</a:t>
            </a:r>
            <a:r>
              <a:rPr lang="en-US" dirty="0"/>
              <a:t>) (276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Landsat NDVI 32 day composite (only 10 per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SRTM (elevation, slope, aspect, </a:t>
            </a:r>
            <a:r>
              <a:rPr lang="en-US" dirty="0" err="1"/>
              <a:t>hillshade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‘infill’ all these bands with focal mean. Afterward, the </a:t>
            </a:r>
            <a:r>
              <a:rPr lang="en-US" dirty="0" err="1"/>
              <a:t>infilled</a:t>
            </a:r>
            <a:r>
              <a:rPr lang="en-US" dirty="0"/>
              <a:t> image has less ‘sharp’ gradients and a lower range of values. </a:t>
            </a:r>
            <a:r>
              <a:rPr lang="en-US" dirty="0">
                <a:solidFill>
                  <a:srgbClr val="FF0000"/>
                </a:solidFill>
              </a:rPr>
              <a:t>(purpose is to fill in missing values or to adjust the actual pixel values? Why do we need this?)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over the </a:t>
            </a:r>
            <a:r>
              <a:rPr lang="en-US" dirty="0" err="1"/>
              <a:t>infilled</a:t>
            </a:r>
            <a:r>
              <a:rPr lang="en-US" dirty="0"/>
              <a:t> classifier images at locations of the soy data points, use ‘</a:t>
            </a:r>
            <a:r>
              <a:rPr lang="en-US" dirty="0" err="1"/>
              <a:t>sample_infill</a:t>
            </a:r>
            <a:r>
              <a:rPr lang="en-US" dirty="0"/>
              <a:t>’ to fill in null values in sampled collection with feature means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Randomly choose 70% to train and 30% to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21" y="4887448"/>
            <a:ext cx="290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and </a:t>
            </a:r>
            <a:r>
              <a:rPr lang="en-US"/>
              <a:t>testing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8538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575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Land use map edit in desktop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map</dc:title>
  <dc:creator>Ming Zhang</dc:creator>
  <cp:lastModifiedBy>Ming Zhang</cp:lastModifiedBy>
  <cp:revision>10</cp:revision>
  <dcterms:created xsi:type="dcterms:W3CDTF">2019-01-04T17:00:48Z</dcterms:created>
  <dcterms:modified xsi:type="dcterms:W3CDTF">2019-01-07T00:21:46Z</dcterms:modified>
</cp:coreProperties>
</file>