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in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9607" y="2016175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67218" y="2323952"/>
            <a:ext cx="757843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324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How many training points are in </a:t>
            </a:r>
            <a:r>
              <a:rPr lang="en-US" dirty="0" err="1">
                <a:solidFill>
                  <a:srgbClr val="FF0000"/>
                </a:solidFill>
              </a:rPr>
              <a:t>Matopiba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82" y="956386"/>
            <a:ext cx="9000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 – note that the original Landsat resolution is still kept in the final classifier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4867394"/>
            <a:ext cx="900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and testing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Train the classifier on the infilled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accuracy of the classifier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pre-infilled image, mask with </a:t>
            </a:r>
            <a:r>
              <a:rPr lang="en-US" dirty="0" err="1"/>
              <a:t>mapbiomas</a:t>
            </a:r>
            <a:r>
              <a:rPr lang="en-US" dirty="0"/>
              <a:t> 2.3, and apply classifier to it to get the final classified image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73C0E-0B63-4498-88EE-830A1C99F3A8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5805-4815-4DFB-A3B0-9EE75139349D}"/>
              </a:ext>
            </a:extLst>
          </p:cNvPr>
          <p:cNvSpPr txBox="1"/>
          <p:nvPr/>
        </p:nvSpPr>
        <p:spPr>
          <a:xfrm>
            <a:off x="347241" y="892586"/>
            <a:ext cx="12489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MODIS aqua </a:t>
            </a:r>
          </a:p>
          <a:p>
            <a:r>
              <a:rPr lang="en-US" sz="1400" dirty="0"/>
              <a:t>8-day, B1-5, 7</a:t>
            </a:r>
          </a:p>
          <a:p>
            <a:r>
              <a:rPr lang="en-US" sz="1400" dirty="0"/>
              <a:t>Aug 1 to Aug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A418A-6A09-4063-ABF2-79DAC7E9BD86}"/>
              </a:ext>
            </a:extLst>
          </p:cNvPr>
          <p:cNvSpPr txBox="1"/>
          <p:nvPr/>
        </p:nvSpPr>
        <p:spPr>
          <a:xfrm>
            <a:off x="2421039" y="892586"/>
            <a:ext cx="18034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Landsat NDVI</a:t>
            </a:r>
          </a:p>
          <a:p>
            <a:r>
              <a:rPr lang="en-US" sz="1400" dirty="0"/>
              <a:t>32 day, Aug 1 to Aug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8308-E941-4CEB-8E88-E4C24F850CE4}"/>
              </a:ext>
            </a:extLst>
          </p:cNvPr>
          <p:cNvSpPr txBox="1"/>
          <p:nvPr/>
        </p:nvSpPr>
        <p:spPr>
          <a:xfrm>
            <a:off x="5510960" y="892585"/>
            <a:ext cx="1746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Elev</a:t>
            </a:r>
            <a:r>
              <a:rPr lang="en-US" sz="1400" dirty="0"/>
              <a:t>, slope, aspect, </a:t>
            </a:r>
            <a:r>
              <a:rPr lang="en-US" sz="1400" dirty="0" err="1"/>
              <a:t>hillshade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9F720-DE85-457F-BB52-FEE3D2C3E222}"/>
              </a:ext>
            </a:extLst>
          </p:cNvPr>
          <p:cNvSpPr txBox="1"/>
          <p:nvPr/>
        </p:nvSpPr>
        <p:spPr>
          <a:xfrm>
            <a:off x="6176858" y="2021744"/>
            <a:ext cx="763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ft_img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C533-76D8-4E5C-AD48-3BD1EBBE75EA}"/>
              </a:ext>
            </a:extLst>
          </p:cNvPr>
          <p:cNvSpPr txBox="1"/>
          <p:nvPr/>
        </p:nvSpPr>
        <p:spPr>
          <a:xfrm>
            <a:off x="1830077" y="2029598"/>
            <a:ext cx="10415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7C1FAD-F13C-4F29-A2BC-0542E1D517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350845" y="1415806"/>
            <a:ext cx="971915" cy="613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E8C58-1D1B-4AE7-BF3D-A0F0D56DB49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350845" y="1415805"/>
            <a:ext cx="4223540" cy="61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F02CA-CF9E-4907-A047-A1D22957D87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707" y="1631250"/>
            <a:ext cx="1379138" cy="39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C640BE-71FC-4084-9E14-C99A65BE39D2}"/>
              </a:ext>
            </a:extLst>
          </p:cNvPr>
          <p:cNvSpPr txBox="1"/>
          <p:nvPr/>
        </p:nvSpPr>
        <p:spPr>
          <a:xfrm>
            <a:off x="4142364" y="2125875"/>
            <a:ext cx="763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infill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DDDF35-E698-40DE-B091-C5A1529B82F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871612" y="2175633"/>
            <a:ext cx="3305246" cy="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CC1429-A401-423B-AE2A-92350CD2B04F}"/>
              </a:ext>
            </a:extLst>
          </p:cNvPr>
          <p:cNvSpPr txBox="1"/>
          <p:nvPr/>
        </p:nvSpPr>
        <p:spPr>
          <a:xfrm>
            <a:off x="5594088" y="2972622"/>
            <a:ext cx="87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training pts (70%)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63C5A0-5F8D-483C-AD4C-D1058588A89B}"/>
              </a:ext>
            </a:extLst>
          </p:cNvPr>
          <p:cNvSpPr txBox="1"/>
          <p:nvPr/>
        </p:nvSpPr>
        <p:spPr>
          <a:xfrm>
            <a:off x="6829925" y="2961820"/>
            <a:ext cx="10127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testing pts (30%)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6BEA29-7AC0-4C5D-AFA4-1AB93B3A520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6558729" y="2329521"/>
            <a:ext cx="777586" cy="63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652BA2-B19C-4FCC-AFF1-E72AA0DBA855}"/>
              </a:ext>
            </a:extLst>
          </p:cNvPr>
          <p:cNvSpPr txBox="1"/>
          <p:nvPr/>
        </p:nvSpPr>
        <p:spPr>
          <a:xfrm>
            <a:off x="7133820" y="2243352"/>
            <a:ext cx="14177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Reduce over data points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CE516D-9F28-49BD-B799-B2FC9446A864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6030680" y="2329521"/>
            <a:ext cx="528049" cy="64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86198B-E1A5-41A5-BFB7-4800BC294A3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30680" y="3495842"/>
            <a:ext cx="0" cy="67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BEBC0A-22D5-404B-969E-527EC8D40760}"/>
              </a:ext>
            </a:extLst>
          </p:cNvPr>
          <p:cNvSpPr txBox="1"/>
          <p:nvPr/>
        </p:nvSpPr>
        <p:spPr>
          <a:xfrm>
            <a:off x="5510960" y="3615722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9C4787-9E31-4723-B7D4-E268E18DDE78}"/>
              </a:ext>
            </a:extLst>
          </p:cNvPr>
          <p:cNvSpPr txBox="1"/>
          <p:nvPr/>
        </p:nvSpPr>
        <p:spPr>
          <a:xfrm>
            <a:off x="5588218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classifier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B2DD7A-76A6-4A9E-B00F-E1B140242E9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6461402" y="4292832"/>
            <a:ext cx="4388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C24B39-E694-4E88-BD7B-1B4F400131A6}"/>
              </a:ext>
            </a:extLst>
          </p:cNvPr>
          <p:cNvSpPr txBox="1"/>
          <p:nvPr/>
        </p:nvSpPr>
        <p:spPr>
          <a:xfrm>
            <a:off x="6900229" y="4138943"/>
            <a:ext cx="87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54BD95-736D-42CA-88D1-F09630D6F7F2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7336315" y="3485040"/>
            <a:ext cx="506" cy="6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82940C-3568-483E-98EB-F1E7766C81B9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flipH="1">
            <a:off x="2343910" y="2337375"/>
            <a:ext cx="6935" cy="180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96DF02-9A87-4181-ABCB-D9A123ED5035}"/>
              </a:ext>
            </a:extLst>
          </p:cNvPr>
          <p:cNvSpPr txBox="1"/>
          <p:nvPr/>
        </p:nvSpPr>
        <p:spPr>
          <a:xfrm>
            <a:off x="200097" y="4138555"/>
            <a:ext cx="10415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Mapbio2.3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4C8DE2-7291-4293-BB3B-9FDC0762DE4F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1241632" y="4292444"/>
            <a:ext cx="4492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CE2D2DC-FD04-4EA2-95B7-CF16F32898F1}"/>
              </a:ext>
            </a:extLst>
          </p:cNvPr>
          <p:cNvSpPr txBox="1"/>
          <p:nvPr/>
        </p:nvSpPr>
        <p:spPr>
          <a:xfrm>
            <a:off x="1690926" y="4138556"/>
            <a:ext cx="13059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Class_img_ag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DD7B62-2C4E-4595-B22A-7BE1E0A7F829}"/>
              </a:ext>
            </a:extLst>
          </p:cNvPr>
          <p:cNvCxnSpPr>
            <a:cxnSpLocks/>
            <a:stCxn id="53" idx="1"/>
            <a:endCxn id="74" idx="3"/>
          </p:cNvCxnSpPr>
          <p:nvPr/>
        </p:nvCxnSpPr>
        <p:spPr>
          <a:xfrm flipH="1" flipV="1">
            <a:off x="2996893" y="4292445"/>
            <a:ext cx="2591325" cy="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9847FC3-9665-4B01-AE57-28D1AD72D078}"/>
              </a:ext>
            </a:extLst>
          </p:cNvPr>
          <p:cNvSpPr txBox="1"/>
          <p:nvPr/>
        </p:nvSpPr>
        <p:spPr>
          <a:xfrm>
            <a:off x="1620344" y="5416517"/>
            <a:ext cx="14471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Final image: </a:t>
            </a:r>
            <a:r>
              <a:rPr lang="en-US" sz="1400" dirty="0" err="1"/>
              <a:t>classed_img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39CB89-4CAD-43F7-BA43-3D3D10DE7652}"/>
              </a:ext>
            </a:extLst>
          </p:cNvPr>
          <p:cNvSpPr txBox="1"/>
          <p:nvPr/>
        </p:nvSpPr>
        <p:spPr>
          <a:xfrm>
            <a:off x="3724055" y="4012866"/>
            <a:ext cx="12111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Classify image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0858639-47D8-448A-AE1C-E1FFB896BA81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 flipH="1">
            <a:off x="2343909" y="4446333"/>
            <a:ext cx="1" cy="97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88924-A74D-4A7B-8046-F8AA7DFCC31E}"/>
              </a:ext>
            </a:extLst>
          </p:cNvPr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Soy Classification modifications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5514F-8764-4E47-A5E0-CA4455FCE160}"/>
              </a:ext>
            </a:extLst>
          </p:cNvPr>
          <p:cNvSpPr/>
          <p:nvPr/>
        </p:nvSpPr>
        <p:spPr>
          <a:xfrm>
            <a:off x="0" y="1263075"/>
            <a:ext cx="551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classification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3A49F-6AF9-4B61-BFB8-8839544AC0B1}"/>
              </a:ext>
            </a:extLst>
          </p:cNvPr>
          <p:cNvSpPr/>
          <p:nvPr/>
        </p:nvSpPr>
        <p:spPr>
          <a:xfrm>
            <a:off x="152400" y="3351648"/>
            <a:ext cx="551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Variations on evaluation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accuracy from confusion matrix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743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MsMonkey</cp:lastModifiedBy>
  <cp:revision>19</cp:revision>
  <dcterms:created xsi:type="dcterms:W3CDTF">2019-01-04T17:00:48Z</dcterms:created>
  <dcterms:modified xsi:type="dcterms:W3CDTF">2019-01-07T21:33:24Z</dcterms:modified>
</cp:coreProperties>
</file>