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0799-B98D-9746-84E4-F02612F79A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B76B-FE62-A64C-9D4E-9FACA902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0799-B98D-9746-84E4-F02612F79A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B76B-FE62-A64C-9D4E-9FACA902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0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0799-B98D-9746-84E4-F02612F79A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B76B-FE62-A64C-9D4E-9FACA902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4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0799-B98D-9746-84E4-F02612F79A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B76B-FE62-A64C-9D4E-9FACA902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0799-B98D-9746-84E4-F02612F79A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B76B-FE62-A64C-9D4E-9FACA902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7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0799-B98D-9746-84E4-F02612F79A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B76B-FE62-A64C-9D4E-9FACA902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0799-B98D-9746-84E4-F02612F79A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B76B-FE62-A64C-9D4E-9FACA902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0799-B98D-9746-84E4-F02612F79A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B76B-FE62-A64C-9D4E-9FACA902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8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0799-B98D-9746-84E4-F02612F79A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B76B-FE62-A64C-9D4E-9FACA902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0799-B98D-9746-84E4-F02612F79A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B76B-FE62-A64C-9D4E-9FACA902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0799-B98D-9746-84E4-F02612F79A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B76B-FE62-A64C-9D4E-9FACA902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0799-B98D-9746-84E4-F02612F79A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B76B-FE62-A64C-9D4E-9FACA902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2019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965" y="425691"/>
            <a:ext cx="859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 land cover map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Redo land cover map using Landsat to get 30m? Enhance with Sentinel?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Validate land cover with CAR land use data, new </a:t>
            </a:r>
            <a:r>
              <a:rPr lang="en-US" dirty="0" err="1" smtClean="0"/>
              <a:t>mapbiomas</a:t>
            </a:r>
            <a:r>
              <a:rPr lang="en-US" dirty="0" smtClean="0"/>
              <a:t> (version 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965" y="1617263"/>
            <a:ext cx="863337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 timing estimates from MODIS (adjustment + validation)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Quantile</a:t>
            </a:r>
            <a:r>
              <a:rPr lang="en-US" dirty="0" smtClean="0"/>
              <a:t> correction with crop progress reports in </a:t>
            </a:r>
            <a:r>
              <a:rPr lang="en-US" dirty="0" err="1" smtClean="0"/>
              <a:t>Mato</a:t>
            </a:r>
            <a:r>
              <a:rPr lang="en-US" dirty="0" smtClean="0"/>
              <a:t> </a:t>
            </a:r>
            <a:r>
              <a:rPr lang="en-US" dirty="0" err="1" smtClean="0"/>
              <a:t>Grosso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Use only MODIS pixels that have &gt; 80% area classified as soy, or only report CAR polygons that have &gt; 80% area classified as </a:t>
            </a:r>
            <a:r>
              <a:rPr lang="en-US" dirty="0" smtClean="0"/>
              <a:t>soy, or have a ‘uniform’ planting date across the polygon (i.e. </a:t>
            </a:r>
            <a:r>
              <a:rPr lang="en-US" dirty="0" smtClean="0"/>
              <a:t>low </a:t>
            </a:r>
            <a:r>
              <a:rPr lang="en-US" dirty="0" err="1" smtClean="0"/>
              <a:t>stdev</a:t>
            </a:r>
            <a:r>
              <a:rPr lang="en-US" smtClean="0"/>
              <a:t>)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Use Planet Labs satellite imagery to validate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129" y="5183121"/>
            <a:ext cx="861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 timing estimates from Landsat, Sentinel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Combine STARFM with cloud gap filling algorithm as proxy for STAIR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Lit review on Sentinel calibration, decide on using for land use mapping </a:t>
            </a:r>
            <a:r>
              <a:rPr lang="en-US" dirty="0" err="1" smtClean="0"/>
              <a:t>vs</a:t>
            </a:r>
            <a:r>
              <a:rPr lang="en-US" dirty="0" smtClean="0"/>
              <a:t> inflection point estimate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965" y="3397894"/>
            <a:ext cx="8547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regression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Gather and calculate data (onset in recent years, polygon level planting, different spatial aggregations, develop center pivot irrigation detection method, dividing equations in space)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After adjusting land cover + initial validation, is there a relationship to be found?</a:t>
            </a:r>
          </a:p>
        </p:txBody>
      </p:sp>
    </p:spTree>
    <p:extLst>
      <p:ext uri="{BB962C8B-B14F-4D97-AF65-F5344CB8AC3E}">
        <p14:creationId xmlns:p14="http://schemas.microsoft.com/office/powerpoint/2010/main" val="7532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191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Spring 2019 Plan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2019 Plant</dc:title>
  <dc:creator>Ming Zhang</dc:creator>
  <cp:lastModifiedBy>Ming Zhang</cp:lastModifiedBy>
  <cp:revision>9</cp:revision>
  <dcterms:created xsi:type="dcterms:W3CDTF">2018-12-02T03:46:26Z</dcterms:created>
  <dcterms:modified xsi:type="dcterms:W3CDTF">2018-12-19T15:17:17Z</dcterms:modified>
</cp:coreProperties>
</file>