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59" r:id="rId4"/>
    <p:sldId id="260" r:id="rId5"/>
    <p:sldId id="288" r:id="rId6"/>
    <p:sldId id="289" r:id="rId7"/>
    <p:sldId id="292" r:id="rId8"/>
    <p:sldId id="278" r:id="rId9"/>
    <p:sldId id="279" r:id="rId10"/>
    <p:sldId id="290" r:id="rId11"/>
    <p:sldId id="291" r:id="rId12"/>
    <p:sldId id="280" r:id="rId13"/>
    <p:sldId id="297" r:id="rId14"/>
    <p:sldId id="283" r:id="rId15"/>
    <p:sldId id="284" r:id="rId16"/>
    <p:sldId id="285" r:id="rId17"/>
    <p:sldId id="286" r:id="rId18"/>
    <p:sldId id="287" r:id="rId19"/>
    <p:sldId id="293" r:id="rId20"/>
    <p:sldId id="294" r:id="rId21"/>
    <p:sldId id="295" r:id="rId22"/>
    <p:sldId id="299" r:id="rId23"/>
    <p:sldId id="302" r:id="rId24"/>
    <p:sldId id="301" r:id="rId25"/>
    <p:sldId id="264" r:id="rId26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99D533-9D95-43A7-A8D8-AC04F99E3DBE}" v="3" dt="2022-10-27T12:38:37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94702" autoAdjust="0"/>
  </p:normalViewPr>
  <p:slideViewPr>
    <p:cSldViewPr snapToGrid="0">
      <p:cViewPr varScale="1">
        <p:scale>
          <a:sx n="59" d="100"/>
          <a:sy n="59" d="100"/>
        </p:scale>
        <p:origin x="11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. Dr. Vinothini Kasinathan" userId="70b93dc6-b35b-4f6d-beda-89e34b0115d0" providerId="ADAL" clId="{5E99D533-9D95-43A7-A8D8-AC04F99E3DBE}"/>
    <pc:docChg chg="addSld delSld modSld">
      <pc:chgData name="Ts. Dr. Vinothini Kasinathan" userId="70b93dc6-b35b-4f6d-beda-89e34b0115d0" providerId="ADAL" clId="{5E99D533-9D95-43A7-A8D8-AC04F99E3DBE}" dt="2022-10-27T12:40:42.116" v="106" actId="47"/>
      <pc:docMkLst>
        <pc:docMk/>
      </pc:docMkLst>
      <pc:sldChg chg="add del">
        <pc:chgData name="Ts. Dr. Vinothini Kasinathan" userId="70b93dc6-b35b-4f6d-beda-89e34b0115d0" providerId="ADAL" clId="{5E99D533-9D95-43A7-A8D8-AC04F99E3DBE}" dt="2022-10-27T12:40:42.116" v="106" actId="47"/>
        <pc:sldMkLst>
          <pc:docMk/>
          <pc:sldMk cId="1724580450" sldId="256"/>
        </pc:sldMkLst>
      </pc:sldChg>
      <pc:sldChg chg="new del">
        <pc:chgData name="Ts. Dr. Vinothini Kasinathan" userId="70b93dc6-b35b-4f6d-beda-89e34b0115d0" providerId="ADAL" clId="{5E99D533-9D95-43A7-A8D8-AC04F99E3DBE}" dt="2022-10-27T12:40:17.875" v="105" actId="47"/>
        <pc:sldMkLst>
          <pc:docMk/>
          <pc:sldMk cId="1831003828" sldId="298"/>
        </pc:sldMkLst>
      </pc:sldChg>
      <pc:sldChg chg="add del">
        <pc:chgData name="Ts. Dr. Vinothini Kasinathan" userId="70b93dc6-b35b-4f6d-beda-89e34b0115d0" providerId="ADAL" clId="{5E99D533-9D95-43A7-A8D8-AC04F99E3DBE}" dt="2022-10-27T12:38:28.127" v="2"/>
        <pc:sldMkLst>
          <pc:docMk/>
          <pc:sldMk cId="763736144" sldId="299"/>
        </pc:sldMkLst>
      </pc:sldChg>
      <pc:sldChg chg="modSp new mod">
        <pc:chgData name="Ts. Dr. Vinothini Kasinathan" userId="70b93dc6-b35b-4f6d-beda-89e34b0115d0" providerId="ADAL" clId="{5E99D533-9D95-43A7-A8D8-AC04F99E3DBE}" dt="2022-10-27T12:39:22" v="27" actId="5793"/>
        <pc:sldMkLst>
          <pc:docMk/>
          <pc:sldMk cId="3798784533" sldId="299"/>
        </pc:sldMkLst>
        <pc:spChg chg="mod">
          <ac:chgData name="Ts. Dr. Vinothini Kasinathan" userId="70b93dc6-b35b-4f6d-beda-89e34b0115d0" providerId="ADAL" clId="{5E99D533-9D95-43A7-A8D8-AC04F99E3DBE}" dt="2022-10-27T12:38:58.407" v="24" actId="20577"/>
          <ac:spMkLst>
            <pc:docMk/>
            <pc:sldMk cId="3798784533" sldId="299"/>
            <ac:spMk id="2" creationId="{9051C395-E833-D1A7-E53F-788341CBB01B}"/>
          </ac:spMkLst>
        </pc:spChg>
        <pc:spChg chg="mod">
          <ac:chgData name="Ts. Dr. Vinothini Kasinathan" userId="70b93dc6-b35b-4f6d-beda-89e34b0115d0" providerId="ADAL" clId="{5E99D533-9D95-43A7-A8D8-AC04F99E3DBE}" dt="2022-10-27T12:39:22" v="27" actId="5793"/>
          <ac:spMkLst>
            <pc:docMk/>
            <pc:sldMk cId="3798784533" sldId="299"/>
            <ac:spMk id="3" creationId="{505F3E33-1ECF-AD5A-A183-95620742B9E4}"/>
          </ac:spMkLst>
        </pc:spChg>
      </pc:sldChg>
      <pc:sldChg chg="add del">
        <pc:chgData name="Ts. Dr. Vinothini Kasinathan" userId="70b93dc6-b35b-4f6d-beda-89e34b0115d0" providerId="ADAL" clId="{5E99D533-9D95-43A7-A8D8-AC04F99E3DBE}" dt="2022-10-27T12:38:28.127" v="2"/>
        <pc:sldMkLst>
          <pc:docMk/>
          <pc:sldMk cId="462119582" sldId="300"/>
        </pc:sldMkLst>
      </pc:sldChg>
      <pc:sldChg chg="add del">
        <pc:chgData name="Ts. Dr. Vinothini Kasinathan" userId="70b93dc6-b35b-4f6d-beda-89e34b0115d0" providerId="ADAL" clId="{5E99D533-9D95-43A7-A8D8-AC04F99E3DBE}" dt="2022-10-27T12:38:45.376" v="5" actId="47"/>
        <pc:sldMkLst>
          <pc:docMk/>
          <pc:sldMk cId="763736144" sldId="300"/>
        </pc:sldMkLst>
      </pc:sldChg>
      <pc:sldChg chg="modSp add mod">
        <pc:chgData name="Ts. Dr. Vinothini Kasinathan" userId="70b93dc6-b35b-4f6d-beda-89e34b0115d0" providerId="ADAL" clId="{5E99D533-9D95-43A7-A8D8-AC04F99E3DBE}" dt="2022-10-27T12:40:14.145" v="104" actId="20577"/>
        <pc:sldMkLst>
          <pc:docMk/>
          <pc:sldMk cId="462119582" sldId="301"/>
        </pc:sldMkLst>
        <pc:spChg chg="mod">
          <ac:chgData name="Ts. Dr. Vinothini Kasinathan" userId="70b93dc6-b35b-4f6d-beda-89e34b0115d0" providerId="ADAL" clId="{5E99D533-9D95-43A7-A8D8-AC04F99E3DBE}" dt="2022-10-27T12:40:14.145" v="104" actId="20577"/>
          <ac:spMkLst>
            <pc:docMk/>
            <pc:sldMk cId="462119582" sldId="301"/>
            <ac:spMk id="3" creationId="{00000000-0000-0000-0000-000000000000}"/>
          </ac:spMkLst>
        </pc:spChg>
      </pc:sldChg>
      <pc:sldChg chg="modSp new mod">
        <pc:chgData name="Ts. Dr. Vinothini Kasinathan" userId="70b93dc6-b35b-4f6d-beda-89e34b0115d0" providerId="ADAL" clId="{5E99D533-9D95-43A7-A8D8-AC04F99E3DBE}" dt="2022-10-27T12:39:47.826" v="37" actId="5793"/>
        <pc:sldMkLst>
          <pc:docMk/>
          <pc:sldMk cId="800923229" sldId="302"/>
        </pc:sldMkLst>
        <pc:spChg chg="mod">
          <ac:chgData name="Ts. Dr. Vinothini Kasinathan" userId="70b93dc6-b35b-4f6d-beda-89e34b0115d0" providerId="ADAL" clId="{5E99D533-9D95-43A7-A8D8-AC04F99E3DBE}" dt="2022-10-27T12:39:32.205" v="35" actId="20577"/>
          <ac:spMkLst>
            <pc:docMk/>
            <pc:sldMk cId="800923229" sldId="302"/>
            <ac:spMk id="2" creationId="{B757BC7F-82AE-B1C0-FBB9-6C3FC6E3F32C}"/>
          </ac:spMkLst>
        </pc:spChg>
        <pc:spChg chg="mod">
          <ac:chgData name="Ts. Dr. Vinothini Kasinathan" userId="70b93dc6-b35b-4f6d-beda-89e34b0115d0" providerId="ADAL" clId="{5E99D533-9D95-43A7-A8D8-AC04F99E3DBE}" dt="2022-10-27T12:39:47.826" v="37" actId="5793"/>
          <ac:spMkLst>
            <pc:docMk/>
            <pc:sldMk cId="800923229" sldId="302"/>
            <ac:spMk id="3" creationId="{5DE1DF51-7B26-C4FE-DE72-52FBFFC8DCA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82742-0B98-4764-AD02-FF6C00525312}" type="doc">
      <dgm:prSet loTypeId="urn:microsoft.com/office/officeart/2005/8/layout/radial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4733981-0278-402C-8B09-0DE45E1E4164}">
      <dgm:prSet phldrT="[Text]"/>
      <dgm:spPr/>
      <dgm:t>
        <a:bodyPr/>
        <a:lstStyle/>
        <a:p>
          <a:r>
            <a:rPr lang="en-US" dirty="0"/>
            <a:t>AI</a:t>
          </a:r>
        </a:p>
      </dgm:t>
    </dgm:pt>
    <dgm:pt modelId="{8A7B53D2-B082-43F6-9293-53E51884D895}" type="parTrans" cxnId="{7DB971AD-868D-4E4C-BC8F-6434F11C3268}">
      <dgm:prSet/>
      <dgm:spPr/>
      <dgm:t>
        <a:bodyPr/>
        <a:lstStyle/>
        <a:p>
          <a:endParaRPr lang="en-US"/>
        </a:p>
      </dgm:t>
    </dgm:pt>
    <dgm:pt modelId="{DAC97CA2-6FDA-4972-9D60-9383F30BD31E}" type="sibTrans" cxnId="{7DB971AD-868D-4E4C-BC8F-6434F11C3268}">
      <dgm:prSet/>
      <dgm:spPr/>
      <dgm:t>
        <a:bodyPr/>
        <a:lstStyle/>
        <a:p>
          <a:endParaRPr lang="en-US"/>
        </a:p>
      </dgm:t>
    </dgm:pt>
    <dgm:pt modelId="{D5CD4198-6DFC-4824-90CA-73564BC3EB02}">
      <dgm:prSet phldrT="[Text]"/>
      <dgm:spPr/>
      <dgm:t>
        <a:bodyPr/>
        <a:lstStyle/>
        <a:p>
          <a:r>
            <a:rPr lang="en-US" dirty="0"/>
            <a:t>Expert Systems</a:t>
          </a:r>
        </a:p>
      </dgm:t>
    </dgm:pt>
    <dgm:pt modelId="{9DBC1250-447F-4F0D-A6B0-5E327E5BA99A}" type="parTrans" cxnId="{A7BA890D-6C01-4C9E-AA85-BBA695F60D0B}">
      <dgm:prSet/>
      <dgm:spPr/>
      <dgm:t>
        <a:bodyPr/>
        <a:lstStyle/>
        <a:p>
          <a:endParaRPr lang="en-US"/>
        </a:p>
      </dgm:t>
    </dgm:pt>
    <dgm:pt modelId="{0020058C-002E-4343-AADA-B12D257A6B06}" type="sibTrans" cxnId="{A7BA890D-6C01-4C9E-AA85-BBA695F60D0B}">
      <dgm:prSet/>
      <dgm:spPr/>
      <dgm:t>
        <a:bodyPr/>
        <a:lstStyle/>
        <a:p>
          <a:endParaRPr lang="en-US"/>
        </a:p>
      </dgm:t>
    </dgm:pt>
    <dgm:pt modelId="{02C57293-9BD7-44E0-8549-9E93B6AF5CF9}">
      <dgm:prSet phldrT="[Text]"/>
      <dgm:spPr/>
      <dgm:t>
        <a:bodyPr/>
        <a:lstStyle/>
        <a:p>
          <a:r>
            <a:rPr lang="en-US" dirty="0"/>
            <a:t>Robotics</a:t>
          </a:r>
        </a:p>
      </dgm:t>
    </dgm:pt>
    <dgm:pt modelId="{24FA6BF4-5F8A-4653-B4E8-8927E72FD38D}" type="parTrans" cxnId="{8C5732EF-E6FF-43A6-929A-3F77E12E5121}">
      <dgm:prSet/>
      <dgm:spPr/>
      <dgm:t>
        <a:bodyPr/>
        <a:lstStyle/>
        <a:p>
          <a:endParaRPr lang="en-US"/>
        </a:p>
      </dgm:t>
    </dgm:pt>
    <dgm:pt modelId="{03B17620-2049-4E1C-B1C7-07F891D148F6}" type="sibTrans" cxnId="{8C5732EF-E6FF-43A6-929A-3F77E12E5121}">
      <dgm:prSet/>
      <dgm:spPr/>
      <dgm:t>
        <a:bodyPr/>
        <a:lstStyle/>
        <a:p>
          <a:endParaRPr lang="en-US"/>
        </a:p>
      </dgm:t>
    </dgm:pt>
    <dgm:pt modelId="{05C30FEB-2032-4B83-8857-D5419C231636}">
      <dgm:prSet phldrT="[Text]"/>
      <dgm:spPr/>
      <dgm:t>
        <a:bodyPr/>
        <a:lstStyle/>
        <a:p>
          <a:r>
            <a:rPr lang="en-US" dirty="0"/>
            <a:t>Natural Language Processing</a:t>
          </a:r>
        </a:p>
      </dgm:t>
    </dgm:pt>
    <dgm:pt modelId="{C1BED548-C328-4DDD-B01F-87C573176038}" type="parTrans" cxnId="{53666107-06B8-47E1-9D5C-0304F321547C}">
      <dgm:prSet/>
      <dgm:spPr/>
      <dgm:t>
        <a:bodyPr/>
        <a:lstStyle/>
        <a:p>
          <a:endParaRPr lang="en-US"/>
        </a:p>
      </dgm:t>
    </dgm:pt>
    <dgm:pt modelId="{9318B492-2C6E-41C9-ADD8-F0BDA1119DDD}" type="sibTrans" cxnId="{53666107-06B8-47E1-9D5C-0304F321547C}">
      <dgm:prSet/>
      <dgm:spPr/>
      <dgm:t>
        <a:bodyPr/>
        <a:lstStyle/>
        <a:p>
          <a:endParaRPr lang="en-US"/>
        </a:p>
      </dgm:t>
    </dgm:pt>
    <dgm:pt modelId="{F87D5CAD-8D9A-4C99-88F9-02AAB98018A6}">
      <dgm:prSet phldrT="[Text]"/>
      <dgm:spPr/>
      <dgm:t>
        <a:bodyPr/>
        <a:lstStyle/>
        <a:p>
          <a:r>
            <a:rPr lang="en-US" dirty="0"/>
            <a:t>Vision / Image processing</a:t>
          </a:r>
        </a:p>
      </dgm:t>
    </dgm:pt>
    <dgm:pt modelId="{00A3D257-D33D-4509-BBA9-500375735FF1}" type="parTrans" cxnId="{1BF209A4-7F7E-49B8-8C1F-F33E507E04DD}">
      <dgm:prSet/>
      <dgm:spPr/>
      <dgm:t>
        <a:bodyPr/>
        <a:lstStyle/>
        <a:p>
          <a:endParaRPr lang="en-US"/>
        </a:p>
      </dgm:t>
    </dgm:pt>
    <dgm:pt modelId="{097D15B2-5F43-43C8-9320-C51C905A988D}" type="sibTrans" cxnId="{1BF209A4-7F7E-49B8-8C1F-F33E507E04DD}">
      <dgm:prSet/>
      <dgm:spPr/>
      <dgm:t>
        <a:bodyPr/>
        <a:lstStyle/>
        <a:p>
          <a:endParaRPr lang="en-US"/>
        </a:p>
      </dgm:t>
    </dgm:pt>
    <dgm:pt modelId="{B5E280AE-9862-426C-BA6D-CB89D7628191}">
      <dgm:prSet phldrT="[Text]"/>
      <dgm:spPr/>
      <dgm:t>
        <a:bodyPr/>
        <a:lstStyle/>
        <a:p>
          <a:r>
            <a:rPr lang="en-US" dirty="0"/>
            <a:t>Neural network/machine learning</a:t>
          </a:r>
        </a:p>
      </dgm:t>
    </dgm:pt>
    <dgm:pt modelId="{B8EC92C4-A03D-4F63-B233-BD203803F30A}" type="parTrans" cxnId="{024EF15E-4799-4C42-83C1-AF40588E0556}">
      <dgm:prSet/>
      <dgm:spPr/>
      <dgm:t>
        <a:bodyPr/>
        <a:lstStyle/>
        <a:p>
          <a:endParaRPr lang="en-US"/>
        </a:p>
      </dgm:t>
    </dgm:pt>
    <dgm:pt modelId="{648098AC-29A9-476F-B6FD-7D92DC18281B}" type="sibTrans" cxnId="{024EF15E-4799-4C42-83C1-AF40588E0556}">
      <dgm:prSet/>
      <dgm:spPr/>
      <dgm:t>
        <a:bodyPr/>
        <a:lstStyle/>
        <a:p>
          <a:endParaRPr lang="en-US"/>
        </a:p>
      </dgm:t>
    </dgm:pt>
    <dgm:pt modelId="{35CA9743-B02F-4978-9D7A-EC363E1E0973}" type="pres">
      <dgm:prSet presAssocID="{60782742-0B98-4764-AD02-FF6C0052531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8C1A813-29B3-4092-B488-C6839C29CF4B}" type="pres">
      <dgm:prSet presAssocID="{64733981-0278-402C-8B09-0DE45E1E4164}" presName="centerShape" presStyleLbl="node0" presStyleIdx="0" presStyleCnt="1"/>
      <dgm:spPr/>
    </dgm:pt>
    <dgm:pt modelId="{6D15F997-8936-4F5F-8CD8-7BDE1D3A8B77}" type="pres">
      <dgm:prSet presAssocID="{9DBC1250-447F-4F0D-A6B0-5E327E5BA99A}" presName="parTrans" presStyleLbl="sibTrans2D1" presStyleIdx="0" presStyleCnt="5"/>
      <dgm:spPr/>
    </dgm:pt>
    <dgm:pt modelId="{F45AD72D-ED32-4D7D-8413-009162AC0858}" type="pres">
      <dgm:prSet presAssocID="{9DBC1250-447F-4F0D-A6B0-5E327E5BA99A}" presName="connectorText" presStyleLbl="sibTrans2D1" presStyleIdx="0" presStyleCnt="5"/>
      <dgm:spPr/>
    </dgm:pt>
    <dgm:pt modelId="{4AF5DEDA-9599-47BF-A266-3ADB1C76510F}" type="pres">
      <dgm:prSet presAssocID="{D5CD4198-6DFC-4824-90CA-73564BC3EB02}" presName="node" presStyleLbl="node1" presStyleIdx="0" presStyleCnt="5">
        <dgm:presLayoutVars>
          <dgm:bulletEnabled val="1"/>
        </dgm:presLayoutVars>
      </dgm:prSet>
      <dgm:spPr/>
    </dgm:pt>
    <dgm:pt modelId="{86009B12-8427-4077-8921-CD7E4238C6A6}" type="pres">
      <dgm:prSet presAssocID="{24FA6BF4-5F8A-4653-B4E8-8927E72FD38D}" presName="parTrans" presStyleLbl="sibTrans2D1" presStyleIdx="1" presStyleCnt="5"/>
      <dgm:spPr/>
    </dgm:pt>
    <dgm:pt modelId="{D0DA35EA-FB66-4783-85E1-52E375DAACFF}" type="pres">
      <dgm:prSet presAssocID="{24FA6BF4-5F8A-4653-B4E8-8927E72FD38D}" presName="connectorText" presStyleLbl="sibTrans2D1" presStyleIdx="1" presStyleCnt="5"/>
      <dgm:spPr/>
    </dgm:pt>
    <dgm:pt modelId="{3EEEA333-EBDB-4A92-975A-4F391E97CBD3}" type="pres">
      <dgm:prSet presAssocID="{02C57293-9BD7-44E0-8549-9E93B6AF5CF9}" presName="node" presStyleLbl="node1" presStyleIdx="1" presStyleCnt="5">
        <dgm:presLayoutVars>
          <dgm:bulletEnabled val="1"/>
        </dgm:presLayoutVars>
      </dgm:prSet>
      <dgm:spPr/>
    </dgm:pt>
    <dgm:pt modelId="{94CDB95A-F115-4E15-AA04-64CB99F54537}" type="pres">
      <dgm:prSet presAssocID="{C1BED548-C328-4DDD-B01F-87C573176038}" presName="parTrans" presStyleLbl="sibTrans2D1" presStyleIdx="2" presStyleCnt="5"/>
      <dgm:spPr/>
    </dgm:pt>
    <dgm:pt modelId="{A7809B60-C9DB-4A03-87DF-8B21F8A37B8B}" type="pres">
      <dgm:prSet presAssocID="{C1BED548-C328-4DDD-B01F-87C573176038}" presName="connectorText" presStyleLbl="sibTrans2D1" presStyleIdx="2" presStyleCnt="5"/>
      <dgm:spPr/>
    </dgm:pt>
    <dgm:pt modelId="{5A3C7A2A-9077-4C55-A4F4-5F98144EE857}" type="pres">
      <dgm:prSet presAssocID="{05C30FEB-2032-4B83-8857-D5419C231636}" presName="node" presStyleLbl="node1" presStyleIdx="2" presStyleCnt="5">
        <dgm:presLayoutVars>
          <dgm:bulletEnabled val="1"/>
        </dgm:presLayoutVars>
      </dgm:prSet>
      <dgm:spPr/>
    </dgm:pt>
    <dgm:pt modelId="{04A0931C-0728-45B8-AA92-F62D195B1ACE}" type="pres">
      <dgm:prSet presAssocID="{00A3D257-D33D-4509-BBA9-500375735FF1}" presName="parTrans" presStyleLbl="sibTrans2D1" presStyleIdx="3" presStyleCnt="5"/>
      <dgm:spPr/>
    </dgm:pt>
    <dgm:pt modelId="{3368B774-A2D7-4E3E-827D-6FE70665A906}" type="pres">
      <dgm:prSet presAssocID="{00A3D257-D33D-4509-BBA9-500375735FF1}" presName="connectorText" presStyleLbl="sibTrans2D1" presStyleIdx="3" presStyleCnt="5"/>
      <dgm:spPr/>
    </dgm:pt>
    <dgm:pt modelId="{1CAF1F18-E02C-4AF6-86A8-0D72B8F01015}" type="pres">
      <dgm:prSet presAssocID="{F87D5CAD-8D9A-4C99-88F9-02AAB98018A6}" presName="node" presStyleLbl="node1" presStyleIdx="3" presStyleCnt="5">
        <dgm:presLayoutVars>
          <dgm:bulletEnabled val="1"/>
        </dgm:presLayoutVars>
      </dgm:prSet>
      <dgm:spPr/>
    </dgm:pt>
    <dgm:pt modelId="{D7D006F8-740F-4EBA-BCC1-66EE04AD2552}" type="pres">
      <dgm:prSet presAssocID="{B8EC92C4-A03D-4F63-B233-BD203803F30A}" presName="parTrans" presStyleLbl="sibTrans2D1" presStyleIdx="4" presStyleCnt="5"/>
      <dgm:spPr/>
    </dgm:pt>
    <dgm:pt modelId="{114A42D0-13C4-4DF6-B72B-6F63476D802A}" type="pres">
      <dgm:prSet presAssocID="{B8EC92C4-A03D-4F63-B233-BD203803F30A}" presName="connectorText" presStyleLbl="sibTrans2D1" presStyleIdx="4" presStyleCnt="5"/>
      <dgm:spPr/>
    </dgm:pt>
    <dgm:pt modelId="{4D378DDC-83F8-460B-8936-B164A65206EE}" type="pres">
      <dgm:prSet presAssocID="{B5E280AE-9862-426C-BA6D-CB89D7628191}" presName="node" presStyleLbl="node1" presStyleIdx="4" presStyleCnt="5">
        <dgm:presLayoutVars>
          <dgm:bulletEnabled val="1"/>
        </dgm:presLayoutVars>
      </dgm:prSet>
      <dgm:spPr/>
    </dgm:pt>
  </dgm:ptLst>
  <dgm:cxnLst>
    <dgm:cxn modelId="{53666107-06B8-47E1-9D5C-0304F321547C}" srcId="{64733981-0278-402C-8B09-0DE45E1E4164}" destId="{05C30FEB-2032-4B83-8857-D5419C231636}" srcOrd="2" destOrd="0" parTransId="{C1BED548-C328-4DDD-B01F-87C573176038}" sibTransId="{9318B492-2C6E-41C9-ADD8-F0BDA1119DDD}"/>
    <dgm:cxn modelId="{A7BA890D-6C01-4C9E-AA85-BBA695F60D0B}" srcId="{64733981-0278-402C-8B09-0DE45E1E4164}" destId="{D5CD4198-6DFC-4824-90CA-73564BC3EB02}" srcOrd="0" destOrd="0" parTransId="{9DBC1250-447F-4F0D-A6B0-5E327E5BA99A}" sibTransId="{0020058C-002E-4343-AADA-B12D257A6B06}"/>
    <dgm:cxn modelId="{F86B680F-C712-42A3-B283-762FAE980085}" type="presOf" srcId="{24FA6BF4-5F8A-4653-B4E8-8927E72FD38D}" destId="{D0DA35EA-FB66-4783-85E1-52E375DAACFF}" srcOrd="1" destOrd="0" presId="urn:microsoft.com/office/officeart/2005/8/layout/radial5"/>
    <dgm:cxn modelId="{F9AAE319-52ED-429C-9F8F-F41EA904F1F6}" type="presOf" srcId="{B5E280AE-9862-426C-BA6D-CB89D7628191}" destId="{4D378DDC-83F8-460B-8936-B164A65206EE}" srcOrd="0" destOrd="0" presId="urn:microsoft.com/office/officeart/2005/8/layout/radial5"/>
    <dgm:cxn modelId="{5640E722-2DF7-4C12-9353-980A89DC6D3A}" type="presOf" srcId="{B8EC92C4-A03D-4F63-B233-BD203803F30A}" destId="{D7D006F8-740F-4EBA-BCC1-66EE04AD2552}" srcOrd="0" destOrd="0" presId="urn:microsoft.com/office/officeart/2005/8/layout/radial5"/>
    <dgm:cxn modelId="{7EAF2334-FAC5-46B1-99BB-1FFBD9563EA3}" type="presOf" srcId="{B8EC92C4-A03D-4F63-B233-BD203803F30A}" destId="{114A42D0-13C4-4DF6-B72B-6F63476D802A}" srcOrd="1" destOrd="0" presId="urn:microsoft.com/office/officeart/2005/8/layout/radial5"/>
    <dgm:cxn modelId="{5D7B683B-C0A5-4B9A-A8D6-261B298E5DAC}" type="presOf" srcId="{00A3D257-D33D-4509-BBA9-500375735FF1}" destId="{3368B774-A2D7-4E3E-827D-6FE70665A906}" srcOrd="1" destOrd="0" presId="urn:microsoft.com/office/officeart/2005/8/layout/radial5"/>
    <dgm:cxn modelId="{024EF15E-4799-4C42-83C1-AF40588E0556}" srcId="{64733981-0278-402C-8B09-0DE45E1E4164}" destId="{B5E280AE-9862-426C-BA6D-CB89D7628191}" srcOrd="4" destOrd="0" parTransId="{B8EC92C4-A03D-4F63-B233-BD203803F30A}" sibTransId="{648098AC-29A9-476F-B6FD-7D92DC18281B}"/>
    <dgm:cxn modelId="{1454AF60-5049-4089-BE06-9FE0B4F124A1}" type="presOf" srcId="{64733981-0278-402C-8B09-0DE45E1E4164}" destId="{D8C1A813-29B3-4092-B488-C6839C29CF4B}" srcOrd="0" destOrd="0" presId="urn:microsoft.com/office/officeart/2005/8/layout/radial5"/>
    <dgm:cxn modelId="{572A6648-C7A0-408C-96A7-F58A1F158D34}" type="presOf" srcId="{9DBC1250-447F-4F0D-A6B0-5E327E5BA99A}" destId="{F45AD72D-ED32-4D7D-8413-009162AC0858}" srcOrd="1" destOrd="0" presId="urn:microsoft.com/office/officeart/2005/8/layout/radial5"/>
    <dgm:cxn modelId="{FBF83049-989D-460B-852B-41C856F265F8}" type="presOf" srcId="{F87D5CAD-8D9A-4C99-88F9-02AAB98018A6}" destId="{1CAF1F18-E02C-4AF6-86A8-0D72B8F01015}" srcOrd="0" destOrd="0" presId="urn:microsoft.com/office/officeart/2005/8/layout/radial5"/>
    <dgm:cxn modelId="{4609064C-B133-49EC-8F01-C90D27B6CC92}" type="presOf" srcId="{05C30FEB-2032-4B83-8857-D5419C231636}" destId="{5A3C7A2A-9077-4C55-A4F4-5F98144EE857}" srcOrd="0" destOrd="0" presId="urn:microsoft.com/office/officeart/2005/8/layout/radial5"/>
    <dgm:cxn modelId="{E4624F70-EFDB-4452-A8B2-9C0C05BAE818}" type="presOf" srcId="{C1BED548-C328-4DDD-B01F-87C573176038}" destId="{A7809B60-C9DB-4A03-87DF-8B21F8A37B8B}" srcOrd="1" destOrd="0" presId="urn:microsoft.com/office/officeart/2005/8/layout/radial5"/>
    <dgm:cxn modelId="{8B8DE351-4AEE-4F36-B5FB-6F4A0A5BC185}" type="presOf" srcId="{9DBC1250-447F-4F0D-A6B0-5E327E5BA99A}" destId="{6D15F997-8936-4F5F-8CD8-7BDE1D3A8B77}" srcOrd="0" destOrd="0" presId="urn:microsoft.com/office/officeart/2005/8/layout/radial5"/>
    <dgm:cxn modelId="{54D73A56-F156-4515-91F8-191FC8EA9353}" type="presOf" srcId="{60782742-0B98-4764-AD02-FF6C00525312}" destId="{35CA9743-B02F-4978-9D7A-EC363E1E0973}" srcOrd="0" destOrd="0" presId="urn:microsoft.com/office/officeart/2005/8/layout/radial5"/>
    <dgm:cxn modelId="{216BD878-B9AB-4CD2-90C4-B29418108765}" type="presOf" srcId="{02C57293-9BD7-44E0-8549-9E93B6AF5CF9}" destId="{3EEEA333-EBDB-4A92-975A-4F391E97CBD3}" srcOrd="0" destOrd="0" presId="urn:microsoft.com/office/officeart/2005/8/layout/radial5"/>
    <dgm:cxn modelId="{3C23B98E-100A-43D0-928F-D4B5F7FA32B8}" type="presOf" srcId="{24FA6BF4-5F8A-4653-B4E8-8927E72FD38D}" destId="{86009B12-8427-4077-8921-CD7E4238C6A6}" srcOrd="0" destOrd="0" presId="urn:microsoft.com/office/officeart/2005/8/layout/radial5"/>
    <dgm:cxn modelId="{5868939D-5CDC-49B1-A80C-5AA3B8E6996C}" type="presOf" srcId="{00A3D257-D33D-4509-BBA9-500375735FF1}" destId="{04A0931C-0728-45B8-AA92-F62D195B1ACE}" srcOrd="0" destOrd="0" presId="urn:microsoft.com/office/officeart/2005/8/layout/radial5"/>
    <dgm:cxn modelId="{1BF209A4-7F7E-49B8-8C1F-F33E507E04DD}" srcId="{64733981-0278-402C-8B09-0DE45E1E4164}" destId="{F87D5CAD-8D9A-4C99-88F9-02AAB98018A6}" srcOrd="3" destOrd="0" parTransId="{00A3D257-D33D-4509-BBA9-500375735FF1}" sibTransId="{097D15B2-5F43-43C8-9320-C51C905A988D}"/>
    <dgm:cxn modelId="{7DB971AD-868D-4E4C-BC8F-6434F11C3268}" srcId="{60782742-0B98-4764-AD02-FF6C00525312}" destId="{64733981-0278-402C-8B09-0DE45E1E4164}" srcOrd="0" destOrd="0" parTransId="{8A7B53D2-B082-43F6-9293-53E51884D895}" sibTransId="{DAC97CA2-6FDA-4972-9D60-9383F30BD31E}"/>
    <dgm:cxn modelId="{DAF855B0-4F27-45FD-8E3F-1602FA50CD46}" type="presOf" srcId="{C1BED548-C328-4DDD-B01F-87C573176038}" destId="{94CDB95A-F115-4E15-AA04-64CB99F54537}" srcOrd="0" destOrd="0" presId="urn:microsoft.com/office/officeart/2005/8/layout/radial5"/>
    <dgm:cxn modelId="{8C5732EF-E6FF-43A6-929A-3F77E12E5121}" srcId="{64733981-0278-402C-8B09-0DE45E1E4164}" destId="{02C57293-9BD7-44E0-8549-9E93B6AF5CF9}" srcOrd="1" destOrd="0" parTransId="{24FA6BF4-5F8A-4653-B4E8-8927E72FD38D}" sibTransId="{03B17620-2049-4E1C-B1C7-07F891D148F6}"/>
    <dgm:cxn modelId="{6414BAF5-C20D-46B4-8634-4E3CA474C4A7}" type="presOf" srcId="{D5CD4198-6DFC-4824-90CA-73564BC3EB02}" destId="{4AF5DEDA-9599-47BF-A266-3ADB1C76510F}" srcOrd="0" destOrd="0" presId="urn:microsoft.com/office/officeart/2005/8/layout/radial5"/>
    <dgm:cxn modelId="{BA1F85CF-0575-4A9D-8D10-0EAFD08DA290}" type="presParOf" srcId="{35CA9743-B02F-4978-9D7A-EC363E1E0973}" destId="{D8C1A813-29B3-4092-B488-C6839C29CF4B}" srcOrd="0" destOrd="0" presId="urn:microsoft.com/office/officeart/2005/8/layout/radial5"/>
    <dgm:cxn modelId="{7D8BF550-4761-4A92-8ABA-6D865DA94964}" type="presParOf" srcId="{35CA9743-B02F-4978-9D7A-EC363E1E0973}" destId="{6D15F997-8936-4F5F-8CD8-7BDE1D3A8B77}" srcOrd="1" destOrd="0" presId="urn:microsoft.com/office/officeart/2005/8/layout/radial5"/>
    <dgm:cxn modelId="{C181A019-9004-4D22-8625-4E055B384190}" type="presParOf" srcId="{6D15F997-8936-4F5F-8CD8-7BDE1D3A8B77}" destId="{F45AD72D-ED32-4D7D-8413-009162AC0858}" srcOrd="0" destOrd="0" presId="urn:microsoft.com/office/officeart/2005/8/layout/radial5"/>
    <dgm:cxn modelId="{8F6D5817-54B6-4178-9986-9A60866B8147}" type="presParOf" srcId="{35CA9743-B02F-4978-9D7A-EC363E1E0973}" destId="{4AF5DEDA-9599-47BF-A266-3ADB1C76510F}" srcOrd="2" destOrd="0" presId="urn:microsoft.com/office/officeart/2005/8/layout/radial5"/>
    <dgm:cxn modelId="{DE66FA97-DCAB-4073-8789-675C7B2DCBB3}" type="presParOf" srcId="{35CA9743-B02F-4978-9D7A-EC363E1E0973}" destId="{86009B12-8427-4077-8921-CD7E4238C6A6}" srcOrd="3" destOrd="0" presId="urn:microsoft.com/office/officeart/2005/8/layout/radial5"/>
    <dgm:cxn modelId="{8AE55E27-C0B6-4246-A61B-D8D935DC1402}" type="presParOf" srcId="{86009B12-8427-4077-8921-CD7E4238C6A6}" destId="{D0DA35EA-FB66-4783-85E1-52E375DAACFF}" srcOrd="0" destOrd="0" presId="urn:microsoft.com/office/officeart/2005/8/layout/radial5"/>
    <dgm:cxn modelId="{6D881337-F223-4F17-848E-6A6CF6BEA773}" type="presParOf" srcId="{35CA9743-B02F-4978-9D7A-EC363E1E0973}" destId="{3EEEA333-EBDB-4A92-975A-4F391E97CBD3}" srcOrd="4" destOrd="0" presId="urn:microsoft.com/office/officeart/2005/8/layout/radial5"/>
    <dgm:cxn modelId="{176178D1-80BB-4E79-9F8E-636820DC6C6D}" type="presParOf" srcId="{35CA9743-B02F-4978-9D7A-EC363E1E0973}" destId="{94CDB95A-F115-4E15-AA04-64CB99F54537}" srcOrd="5" destOrd="0" presId="urn:microsoft.com/office/officeart/2005/8/layout/radial5"/>
    <dgm:cxn modelId="{003D7400-023A-44E2-8EE5-BE431C8972C2}" type="presParOf" srcId="{94CDB95A-F115-4E15-AA04-64CB99F54537}" destId="{A7809B60-C9DB-4A03-87DF-8B21F8A37B8B}" srcOrd="0" destOrd="0" presId="urn:microsoft.com/office/officeart/2005/8/layout/radial5"/>
    <dgm:cxn modelId="{02BED8CB-914E-4856-A045-8D059DB5675D}" type="presParOf" srcId="{35CA9743-B02F-4978-9D7A-EC363E1E0973}" destId="{5A3C7A2A-9077-4C55-A4F4-5F98144EE857}" srcOrd="6" destOrd="0" presId="urn:microsoft.com/office/officeart/2005/8/layout/radial5"/>
    <dgm:cxn modelId="{8226A879-625B-40B3-A19A-BE04A71CD131}" type="presParOf" srcId="{35CA9743-B02F-4978-9D7A-EC363E1E0973}" destId="{04A0931C-0728-45B8-AA92-F62D195B1ACE}" srcOrd="7" destOrd="0" presId="urn:microsoft.com/office/officeart/2005/8/layout/radial5"/>
    <dgm:cxn modelId="{10E5B44C-A622-47A6-B9D1-6140B83B8751}" type="presParOf" srcId="{04A0931C-0728-45B8-AA92-F62D195B1ACE}" destId="{3368B774-A2D7-4E3E-827D-6FE70665A906}" srcOrd="0" destOrd="0" presId="urn:microsoft.com/office/officeart/2005/8/layout/radial5"/>
    <dgm:cxn modelId="{37EA41DE-097A-4146-BEAF-DE6D8448DEB5}" type="presParOf" srcId="{35CA9743-B02F-4978-9D7A-EC363E1E0973}" destId="{1CAF1F18-E02C-4AF6-86A8-0D72B8F01015}" srcOrd="8" destOrd="0" presId="urn:microsoft.com/office/officeart/2005/8/layout/radial5"/>
    <dgm:cxn modelId="{DCDE47CE-4368-48CC-87BB-917B53C58B9A}" type="presParOf" srcId="{35CA9743-B02F-4978-9D7A-EC363E1E0973}" destId="{D7D006F8-740F-4EBA-BCC1-66EE04AD2552}" srcOrd="9" destOrd="0" presId="urn:microsoft.com/office/officeart/2005/8/layout/radial5"/>
    <dgm:cxn modelId="{8ADC9CDB-84F0-488F-A87A-E5BAB29B6240}" type="presParOf" srcId="{D7D006F8-740F-4EBA-BCC1-66EE04AD2552}" destId="{114A42D0-13C4-4DF6-B72B-6F63476D802A}" srcOrd="0" destOrd="0" presId="urn:microsoft.com/office/officeart/2005/8/layout/radial5"/>
    <dgm:cxn modelId="{63343025-D3E4-4DCE-9B67-C7C3E83A55FA}" type="presParOf" srcId="{35CA9743-B02F-4978-9D7A-EC363E1E0973}" destId="{4D378DDC-83F8-460B-8936-B164A65206EE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1A813-29B3-4092-B488-C6839C29CF4B}">
      <dsp:nvSpPr>
        <dsp:cNvPr id="0" name=""/>
        <dsp:cNvSpPr/>
      </dsp:nvSpPr>
      <dsp:spPr>
        <a:xfrm>
          <a:off x="3555029" y="1866537"/>
          <a:ext cx="1119540" cy="111954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AI</a:t>
          </a:r>
        </a:p>
      </dsp:txBody>
      <dsp:txXfrm>
        <a:off x="3718982" y="2030490"/>
        <a:ext cx="791634" cy="791634"/>
      </dsp:txXfrm>
    </dsp:sp>
    <dsp:sp modelId="{6D15F997-8936-4F5F-8CD8-7BDE1D3A8B77}">
      <dsp:nvSpPr>
        <dsp:cNvPr id="0" name=""/>
        <dsp:cNvSpPr/>
      </dsp:nvSpPr>
      <dsp:spPr>
        <a:xfrm rot="16200000">
          <a:off x="3995312" y="1457530"/>
          <a:ext cx="238975" cy="38064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031158" y="1569505"/>
        <a:ext cx="167283" cy="228385"/>
      </dsp:txXfrm>
    </dsp:sp>
    <dsp:sp modelId="{4AF5DEDA-9599-47BF-A266-3ADB1C76510F}">
      <dsp:nvSpPr>
        <dsp:cNvPr id="0" name=""/>
        <dsp:cNvSpPr/>
      </dsp:nvSpPr>
      <dsp:spPr>
        <a:xfrm>
          <a:off x="3415087" y="16215"/>
          <a:ext cx="1399425" cy="13994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Expert Systems</a:t>
          </a:r>
        </a:p>
      </dsp:txBody>
      <dsp:txXfrm>
        <a:off x="3620028" y="221156"/>
        <a:ext cx="989543" cy="989543"/>
      </dsp:txXfrm>
    </dsp:sp>
    <dsp:sp modelId="{86009B12-8427-4077-8921-CD7E4238C6A6}">
      <dsp:nvSpPr>
        <dsp:cNvPr id="0" name=""/>
        <dsp:cNvSpPr/>
      </dsp:nvSpPr>
      <dsp:spPr>
        <a:xfrm rot="20520000">
          <a:off x="4735667" y="1995430"/>
          <a:ext cx="238975" cy="38064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737421" y="2082636"/>
        <a:ext cx="167283" cy="228385"/>
      </dsp:txXfrm>
    </dsp:sp>
    <dsp:sp modelId="{3EEEA333-EBDB-4A92-975A-4F391E97CBD3}">
      <dsp:nvSpPr>
        <dsp:cNvPr id="0" name=""/>
        <dsp:cNvSpPr/>
      </dsp:nvSpPr>
      <dsp:spPr>
        <a:xfrm>
          <a:off x="5041755" y="1198058"/>
          <a:ext cx="1399425" cy="13994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Robotics</a:t>
          </a:r>
        </a:p>
      </dsp:txBody>
      <dsp:txXfrm>
        <a:off x="5246696" y="1402999"/>
        <a:ext cx="989543" cy="989543"/>
      </dsp:txXfrm>
    </dsp:sp>
    <dsp:sp modelId="{94CDB95A-F115-4E15-AA04-64CB99F54537}">
      <dsp:nvSpPr>
        <dsp:cNvPr id="0" name=""/>
        <dsp:cNvSpPr/>
      </dsp:nvSpPr>
      <dsp:spPr>
        <a:xfrm rot="3240000">
          <a:off x="4452876" y="2865769"/>
          <a:ext cx="238975" cy="38064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467652" y="2912898"/>
        <a:ext cx="167283" cy="228385"/>
      </dsp:txXfrm>
    </dsp:sp>
    <dsp:sp modelId="{5A3C7A2A-9077-4C55-A4F4-5F98144EE857}">
      <dsp:nvSpPr>
        <dsp:cNvPr id="0" name=""/>
        <dsp:cNvSpPr/>
      </dsp:nvSpPr>
      <dsp:spPr>
        <a:xfrm>
          <a:off x="4420423" y="3110321"/>
          <a:ext cx="1399425" cy="13994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Natural Language Processing</a:t>
          </a:r>
        </a:p>
      </dsp:txBody>
      <dsp:txXfrm>
        <a:off x="4625364" y="3315262"/>
        <a:ext cx="989543" cy="989543"/>
      </dsp:txXfrm>
    </dsp:sp>
    <dsp:sp modelId="{04A0931C-0728-45B8-AA92-F62D195B1ACE}">
      <dsp:nvSpPr>
        <dsp:cNvPr id="0" name=""/>
        <dsp:cNvSpPr/>
      </dsp:nvSpPr>
      <dsp:spPr>
        <a:xfrm rot="7560000">
          <a:off x="3537747" y="2865769"/>
          <a:ext cx="238975" cy="38064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594663" y="2912898"/>
        <a:ext cx="167283" cy="228385"/>
      </dsp:txXfrm>
    </dsp:sp>
    <dsp:sp modelId="{1CAF1F18-E02C-4AF6-86A8-0D72B8F01015}">
      <dsp:nvSpPr>
        <dsp:cNvPr id="0" name=""/>
        <dsp:cNvSpPr/>
      </dsp:nvSpPr>
      <dsp:spPr>
        <a:xfrm>
          <a:off x="2409751" y="3110321"/>
          <a:ext cx="1399425" cy="13994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Vision / Image processing</a:t>
          </a:r>
        </a:p>
      </dsp:txBody>
      <dsp:txXfrm>
        <a:off x="2614692" y="3315262"/>
        <a:ext cx="989543" cy="989543"/>
      </dsp:txXfrm>
    </dsp:sp>
    <dsp:sp modelId="{D7D006F8-740F-4EBA-BCC1-66EE04AD2552}">
      <dsp:nvSpPr>
        <dsp:cNvPr id="0" name=""/>
        <dsp:cNvSpPr/>
      </dsp:nvSpPr>
      <dsp:spPr>
        <a:xfrm rot="11880000">
          <a:off x="3254957" y="1995430"/>
          <a:ext cx="238975" cy="38064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324895" y="2082636"/>
        <a:ext cx="167283" cy="228385"/>
      </dsp:txXfrm>
    </dsp:sp>
    <dsp:sp modelId="{4D378DDC-83F8-460B-8936-B164A65206EE}">
      <dsp:nvSpPr>
        <dsp:cNvPr id="0" name=""/>
        <dsp:cNvSpPr/>
      </dsp:nvSpPr>
      <dsp:spPr>
        <a:xfrm>
          <a:off x="1788419" y="1198058"/>
          <a:ext cx="1399425" cy="13994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Neural network/machine learning</a:t>
          </a:r>
        </a:p>
      </dsp:txBody>
      <dsp:txXfrm>
        <a:off x="1993360" y="1402999"/>
        <a:ext cx="989543" cy="989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8D1D820-DAEC-4CC1-95D5-2D7FDA634FA1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44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5179"/>
            <a:ext cx="4991947" cy="41829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836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381BA68-BC59-4A59-9827-B63CD359E84C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7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6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80748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33521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#  of 9</a:t>
            </a:r>
          </a:p>
        </p:txBody>
      </p:sp>
    </p:spTree>
    <p:extLst>
      <p:ext uri="{BB962C8B-B14F-4D97-AF65-F5344CB8AC3E}">
        <p14:creationId xmlns:p14="http://schemas.microsoft.com/office/powerpoint/2010/main" val="226876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13861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48320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86607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0558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5007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198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18428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 dirty="0"/>
              <a:t>CT017-3-1Introduction to AI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dirty="0"/>
              <a:t>Slide # of 1 9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Basic Concepts of AI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NksDSX0Ae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youtube.com/watch?v=K8YwiRBTp2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en.wikipedia.org/wiki/Image:HONDA_ASIMO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>
                <a:latin typeface="Arial" charset="0"/>
              </a:rPr>
              <a:t>Basic Concepts of AI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1948974"/>
            <a:ext cx="67548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 dirty="0"/>
              <a:t>Introduction to AI</a:t>
            </a:r>
            <a:br>
              <a:rPr lang="en-US" sz="3800" dirty="0"/>
            </a:br>
            <a:br>
              <a:rPr lang="en-US" sz="3800" dirty="0"/>
            </a:br>
            <a:r>
              <a:rPr lang="en-US" sz="1400" dirty="0"/>
              <a:t>CT017-3-1       </a:t>
            </a:r>
            <a:r>
              <a:rPr lang="en-US" sz="1400" dirty="0" err="1"/>
              <a:t>Ver</a:t>
            </a:r>
            <a:r>
              <a:rPr lang="en-US" sz="1400" dirty="0"/>
              <a:t> 1.0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102729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ultimate goal is to mimic human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327255"/>
              </p:ext>
            </p:extLst>
          </p:nvPr>
        </p:nvGraphicFramePr>
        <p:xfrm>
          <a:off x="487363" y="16970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# 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86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intelligence?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you intelligence? </a:t>
            </a:r>
          </a:p>
          <a:p>
            <a:r>
              <a:rPr lang="en-US" dirty="0"/>
              <a:t>Are animals intelligence ? </a:t>
            </a:r>
          </a:p>
          <a:p>
            <a:r>
              <a:rPr lang="en-US" dirty="0"/>
              <a:t>So what’s the definition of intelligence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# 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69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A50021"/>
                </a:solidFill>
              </a:rPr>
              <a:t>What is intelligence?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intelligence?</a:t>
            </a:r>
          </a:p>
          <a:p>
            <a:pPr lvl="1"/>
            <a:r>
              <a:rPr lang="en-US" dirty="0"/>
              <a:t>Ability to learn or understand from experience</a:t>
            </a:r>
          </a:p>
          <a:p>
            <a:pPr lvl="1"/>
            <a:r>
              <a:rPr lang="en-US" dirty="0"/>
              <a:t>Ability to acquire and retain knowledge</a:t>
            </a:r>
          </a:p>
          <a:p>
            <a:pPr lvl="1"/>
            <a:r>
              <a:rPr lang="en-US" dirty="0"/>
              <a:t>Able to integrate experience and knowledge to solve problems</a:t>
            </a:r>
          </a:p>
          <a:p>
            <a:pPr lvl="1"/>
            <a:r>
              <a:rPr lang="en-US" dirty="0"/>
              <a:t>Ability to communication</a:t>
            </a:r>
          </a:p>
          <a:p>
            <a:pPr lvl="1"/>
            <a:r>
              <a:rPr lang="en-US" dirty="0"/>
              <a:t>Ability to be creative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 7 of  19</a:t>
            </a:r>
          </a:p>
        </p:txBody>
      </p:sp>
    </p:spTree>
    <p:extLst>
      <p:ext uri="{BB962C8B-B14F-4D97-AF65-F5344CB8AC3E}">
        <p14:creationId xmlns:p14="http://schemas.microsoft.com/office/powerpoint/2010/main" val="317010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areas on intelligence –not the whole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https://www.youtube.com/watch?v=9NksDSX0Aeg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# 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162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Implementing the goals of AI which are: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11 of 19</a:t>
            </a:r>
          </a:p>
        </p:txBody>
      </p:sp>
      <p:graphicFrame>
        <p:nvGraphicFramePr>
          <p:cNvPr id="5" name="Group 49"/>
          <p:cNvGraphicFramePr>
            <a:graphicFrameLocks/>
          </p:cNvGraphicFramePr>
          <p:nvPr/>
        </p:nvGraphicFramePr>
        <p:xfrm>
          <a:off x="1116013" y="2349500"/>
          <a:ext cx="6913562" cy="3938016"/>
        </p:xfrm>
        <a:graphic>
          <a:graphicData uri="http://schemas.openxmlformats.org/drawingml/2006/table">
            <a:tbl>
              <a:tblPr/>
              <a:tblGrid>
                <a:gridCol w="345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Systems that think like humans.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Systems that think rationally.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</a:rPr>
                        <a:t>Systems that act like humans.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</a:rPr>
                        <a:t>Systems that act rationally.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88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50021"/>
                </a:solidFill>
              </a:rPr>
              <a:t>Thinking humanly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machine thinking like humans, the human minds need to be understood</a:t>
            </a:r>
          </a:p>
          <a:p>
            <a:r>
              <a:rPr lang="en-US" dirty="0"/>
              <a:t>Therefore, if the machine’s </a:t>
            </a:r>
            <a:r>
              <a:rPr lang="en-US" dirty="0" err="1"/>
              <a:t>behaviour</a:t>
            </a:r>
            <a:r>
              <a:rPr lang="en-US" dirty="0"/>
              <a:t> matches human </a:t>
            </a:r>
            <a:r>
              <a:rPr lang="en-US" dirty="0" err="1"/>
              <a:t>behaviour</a:t>
            </a:r>
            <a:r>
              <a:rPr lang="en-US" dirty="0"/>
              <a:t>, it can be concluded that some of the machine’s mechanisms may also be operating in human.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12 of 19</a:t>
            </a:r>
          </a:p>
        </p:txBody>
      </p:sp>
    </p:spTree>
    <p:extLst>
      <p:ext uri="{BB962C8B-B14F-4D97-AF65-F5344CB8AC3E}">
        <p14:creationId xmlns:p14="http://schemas.microsoft.com/office/powerpoint/2010/main" val="4000769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50021"/>
                </a:solidFill>
              </a:rPr>
              <a:t>Acting humanly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based on Turing test i.e. ability to achieve human-level performance in all cognitive tasks shows intelligent </a:t>
            </a:r>
            <a:r>
              <a:rPr lang="en-US" dirty="0" err="1"/>
              <a:t>behaviour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Note:</a:t>
            </a:r>
          </a:p>
          <a:p>
            <a:pPr>
              <a:buFontTx/>
              <a:buNone/>
            </a:pPr>
            <a:r>
              <a:rPr lang="en-US" dirty="0"/>
              <a:t>	Additional exercise to be discussed during tutorial:</a:t>
            </a:r>
          </a:p>
          <a:p>
            <a:pPr>
              <a:buFontTx/>
              <a:buNone/>
            </a:pPr>
            <a:r>
              <a:rPr lang="en-US" dirty="0"/>
              <a:t>		Explain Turing test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13  of 19</a:t>
            </a:r>
          </a:p>
        </p:txBody>
      </p:sp>
    </p:spTree>
    <p:extLst>
      <p:ext uri="{BB962C8B-B14F-4D97-AF65-F5344CB8AC3E}">
        <p14:creationId xmlns:p14="http://schemas.microsoft.com/office/powerpoint/2010/main" val="1394438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50021"/>
                </a:solidFill>
              </a:rPr>
              <a:t>Thinking rationally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 to logical thinking</a:t>
            </a:r>
          </a:p>
          <a:p>
            <a:r>
              <a:rPr lang="en-US" dirty="0"/>
              <a:t>Example:</a:t>
            </a:r>
          </a:p>
          <a:p>
            <a:pPr>
              <a:buFontTx/>
              <a:buNone/>
            </a:pPr>
            <a:r>
              <a:rPr lang="en-US" dirty="0"/>
              <a:t>		We know Einstein is a man and all men are mortal; therefore we can conclude that Einstein is mortal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14 of 19</a:t>
            </a:r>
          </a:p>
        </p:txBody>
      </p:sp>
    </p:spTree>
    <p:extLst>
      <p:ext uri="{BB962C8B-B14F-4D97-AF65-F5344CB8AC3E}">
        <p14:creationId xmlns:p14="http://schemas.microsoft.com/office/powerpoint/2010/main" val="3719435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50021"/>
                </a:solidFill>
              </a:rPr>
              <a:t>Acting rationally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 to making correct inferences i.e. acting so as to achieve one’s goal, given one’s beliefs</a:t>
            </a:r>
          </a:p>
          <a:p>
            <a:pPr>
              <a:buFontTx/>
              <a:buNone/>
            </a:pPr>
            <a:r>
              <a:rPr lang="en-US" dirty="0"/>
              <a:t>Example:</a:t>
            </a:r>
          </a:p>
          <a:p>
            <a:pPr>
              <a:buFontTx/>
              <a:buNone/>
            </a:pPr>
            <a:r>
              <a:rPr lang="en-US" dirty="0"/>
              <a:t>	We saw a nail in our path. We know that stepping on the nail will bring pain. Therefore, we use another path.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15  of 19</a:t>
            </a:r>
          </a:p>
        </p:txBody>
      </p:sp>
    </p:spTree>
    <p:extLst>
      <p:ext uri="{BB962C8B-B14F-4D97-AF65-F5344CB8AC3E}">
        <p14:creationId xmlns:p14="http://schemas.microsoft.com/office/powerpoint/2010/main" val="2799390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Tutorial 1 (What is Intelligence)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Why is it difficult to define "artificial intelligence"?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Why is it difficult to define "intelligence"?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List 6 aspects of human intelligence, and give an example of each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# 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5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r>
              <a:rPr lang="en-US" dirty="0"/>
              <a:t>AI problems</a:t>
            </a:r>
          </a:p>
          <a:p>
            <a:r>
              <a:rPr lang="en-US" dirty="0"/>
              <a:t>Development of AI</a:t>
            </a:r>
          </a:p>
          <a:p>
            <a:r>
              <a:rPr lang="en-US" dirty="0"/>
              <a:t>Areas of AI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2 </a:t>
            </a:r>
            <a:r>
              <a:rPr lang="en-GB"/>
              <a:t>of 19</a:t>
            </a:r>
            <a:endParaRPr lang="en-GB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Topic &amp; Structure of The Lesson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2706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#  of 9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" y="2438103"/>
            <a:ext cx="4733925" cy="35860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172" y="1697038"/>
            <a:ext cx="58326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Alan Turing – father of Computer Science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4606" y="2726570"/>
            <a:ext cx="3382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https://www.youtube.com/watch?v=sXx-PpEBR7k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072" y="3632462"/>
            <a:ext cx="3935928" cy="240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30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on Turing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Describe the Turing Test in your own words.</a:t>
            </a:r>
          </a:p>
          <a:p>
            <a:r>
              <a:rPr lang="en-US" dirty="0"/>
              <a:t>If a computer program passed the Turing Test, could it be said to be "intelligent"? Give one argument in </a:t>
            </a:r>
            <a:r>
              <a:rPr lang="en-US" dirty="0" err="1"/>
              <a:t>favour</a:t>
            </a:r>
            <a:r>
              <a:rPr lang="en-US" dirty="0"/>
              <a:t> of this, and one against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# 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843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C395-E833-D1A7-E53F-788341CB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Chinese Room Theory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3E33-1ECF-AD5A-A183-95620742B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watch this video</a:t>
            </a:r>
          </a:p>
          <a:p>
            <a:r>
              <a:rPr lang="en-US" dirty="0"/>
              <a:t>https://www.youtube.com/watch?v=TryOC83PH1g&amp;t=2s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if you still don’t understand watch below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https://www.youtube.com/watch?v=D0MD4sRHj1M&amp;t=</a:t>
            </a: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5D483-80CF-8ED8-010F-49EF5FA8DF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# 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784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BC7F-82AE-B1C0-FBB9-6C3FC6E3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1DF51-7B26-C4FE-DE72-52FBFFC8D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summary, the Chinese Room argument says that its is possible for a system to simulate intelligence without actually being intelligent. Whereas the Turing test is says that if a system can simulate intelligence then it actually is intelligent</a:t>
            </a: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A7763-2406-6EF5-20EC-C7844E99F0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# 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923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your own words – Explain Chinese Room Theory (5 marks)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application Does Chines Room theory come to your mind</a:t>
            </a:r>
          </a:p>
        </p:txBody>
      </p:sp>
    </p:spTree>
    <p:extLst>
      <p:ext uri="{BB962C8B-B14F-4D97-AF65-F5344CB8AC3E}">
        <p14:creationId xmlns:p14="http://schemas.microsoft.com/office/powerpoint/2010/main" val="462119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18 of 19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0450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to</a:t>
            </a:r>
            <a:endParaRPr lang="en-US" dirty="0"/>
          </a:p>
          <a:p>
            <a:r>
              <a:rPr lang="en-GB" dirty="0"/>
              <a:t>Basic Concepts of AI</a:t>
            </a:r>
            <a:endParaRPr lang="en-US" dirty="0"/>
          </a:p>
          <a:p>
            <a:r>
              <a:rPr lang="en-GB" dirty="0"/>
              <a:t>AI Problems</a:t>
            </a:r>
            <a:endParaRPr lang="en-US" dirty="0"/>
          </a:p>
          <a:p>
            <a:r>
              <a:rPr lang="en-GB"/>
              <a:t>Development </a:t>
            </a:r>
            <a:r>
              <a:rPr lang="en-GB" dirty="0"/>
              <a:t>of AI</a:t>
            </a:r>
            <a:endParaRPr lang="en-US" dirty="0"/>
          </a:p>
          <a:p>
            <a:r>
              <a:rPr lang="en-GB" dirty="0"/>
              <a:t>Areas in Artificial Intelligence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3 of 19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1281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You Must Be Able To Use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endParaRPr lang="en-US" altLang="en-US" sz="2000" b="1" dirty="0">
              <a:latin typeface="Century Gothic" panose="020B0502020202020204" pitchFamily="34" charset="0"/>
            </a:endParaRPr>
          </a:p>
          <a:p>
            <a:r>
              <a:rPr lang="en-US" altLang="en-US" sz="2000" dirty="0">
                <a:latin typeface="Century Gothic" panose="020B0502020202020204" pitchFamily="34" charset="0"/>
              </a:rPr>
              <a:t>Artificial Intelligence</a:t>
            </a:r>
          </a:p>
          <a:p>
            <a:r>
              <a:rPr lang="en-US" altLang="en-US" sz="2000" dirty="0">
                <a:latin typeface="Century Gothic" panose="020B0502020202020204" pitchFamily="34" charset="0"/>
              </a:rPr>
              <a:t>Human Intelligence</a:t>
            </a:r>
          </a:p>
          <a:p>
            <a:r>
              <a:rPr lang="en-US" altLang="en-US" sz="2000" dirty="0">
                <a:latin typeface="Century Gothic" panose="020B0502020202020204" pitchFamily="34" charset="0"/>
              </a:rPr>
              <a:t>Turing Test</a:t>
            </a:r>
          </a:p>
          <a:p>
            <a:r>
              <a:rPr lang="en-US" altLang="en-US" sz="2000" dirty="0">
                <a:latin typeface="Century Gothic" panose="020B0502020202020204" pitchFamily="34" charset="0"/>
              </a:rPr>
              <a:t>Chinese Room theory</a:t>
            </a:r>
          </a:p>
          <a:p>
            <a:endParaRPr lang="en-US" altLang="en-US" sz="2000" b="1" dirty="0">
              <a:latin typeface="Century Gothic" panose="020B0502020202020204" pitchFamily="34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altLang="en-US" sz="2000" b="1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4 of 19</a:t>
            </a:r>
          </a:p>
        </p:txBody>
      </p:sp>
    </p:spTree>
    <p:extLst>
      <p:ext uri="{BB962C8B-B14F-4D97-AF65-F5344CB8AC3E}">
        <p14:creationId xmlns:p14="http://schemas.microsoft.com/office/powerpoint/2010/main" val="387551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come to your mind when the word AI is mention</a:t>
            </a:r>
          </a:p>
          <a:p>
            <a:r>
              <a:rPr lang="en-US" dirty="0"/>
              <a:t>I give you few minutes to type your answer on the chat so we could share. </a:t>
            </a:r>
          </a:p>
          <a:p>
            <a:r>
              <a:rPr lang="en-US" dirty="0"/>
              <a:t>Please don’t google and give me answer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# 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810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Question to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terminator movie – AI? </a:t>
            </a:r>
          </a:p>
          <a:p>
            <a:r>
              <a:rPr lang="en-US" dirty="0"/>
              <a:t>Is transformer AI? </a:t>
            </a:r>
          </a:p>
          <a:p>
            <a:endParaRPr lang="en-US" dirty="0"/>
          </a:p>
          <a:p>
            <a:r>
              <a:rPr lang="en-US" dirty="0"/>
              <a:t>How about Robocop 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# 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735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meet how Robocop inspired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783" y="1757363"/>
            <a:ext cx="4002089" cy="452596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https://www.youtube.com/watch?v=K8YwiRBTp28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What’s your opinion guys – type in chat or someone wants to talk?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#  of 9</a:t>
            </a:r>
            <a:endParaRPr lang="en-GB" dirty="0"/>
          </a:p>
        </p:txBody>
      </p:sp>
      <p:pic>
        <p:nvPicPr>
          <p:cNvPr id="1026" name="Picture 2" descr="Image result for Robocop mov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1" y="1517651"/>
            <a:ext cx="36671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41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A50021"/>
                </a:solidFill>
              </a:rPr>
              <a:t>What is Artificial Intelligence?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</a:rPr>
              <a:t>Artificial Intelligence (AI) is a branch of computer science devoted to the study of computer hardware and software designed to imitate the thinking and reasoning powers of the human mind.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5  of 9</a:t>
            </a:r>
          </a:p>
        </p:txBody>
      </p:sp>
      <p:pic>
        <p:nvPicPr>
          <p:cNvPr id="5" name="Picture 6" descr="Honda's humanoid robot">
            <a:hlinkClick r:id="rId2" tooltip="Honda's humanoid robot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4581525"/>
            <a:ext cx="1500188" cy="172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2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A50021"/>
                </a:solidFill>
              </a:rPr>
              <a:t>Other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“…the science of making machines do things that would require intelligence if done by humans” 			- </a:t>
            </a:r>
            <a:r>
              <a:rPr lang="en-US" sz="2000" dirty="0"/>
              <a:t>Marvin </a:t>
            </a:r>
            <a:r>
              <a:rPr lang="en-US" sz="2000" dirty="0" err="1"/>
              <a:t>Minsky</a:t>
            </a:r>
            <a:endParaRPr lang="en-US" sz="2000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dirty="0"/>
              <a:t>“ …the part of computer science concerned with designing intelligent computer systems”				- </a:t>
            </a:r>
            <a:r>
              <a:rPr lang="en-US" sz="2000" dirty="0" err="1"/>
              <a:t>E.Feigenbaum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6  of  19</a:t>
            </a:r>
          </a:p>
        </p:txBody>
      </p:sp>
    </p:spTree>
    <p:extLst>
      <p:ext uri="{BB962C8B-B14F-4D97-AF65-F5344CB8AC3E}">
        <p14:creationId xmlns:p14="http://schemas.microsoft.com/office/powerpoint/2010/main" val="3913027067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C3AFB570E7C147A6CB873E0E3D80DF" ma:contentTypeVersion="0" ma:contentTypeDescription="Create a new document." ma:contentTypeScope="" ma:versionID="e56e8113645fd5eb1a784d7925b7ae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5453A9-1EEA-4F41-97C0-494821F3F56A}"/>
</file>

<file path=customXml/itemProps2.xml><?xml version="1.0" encoding="utf-8"?>
<ds:datastoreItem xmlns:ds="http://schemas.openxmlformats.org/officeDocument/2006/customXml" ds:itemID="{715AA474-1C38-4922-9EE3-F0BCFA9BCEB8}"/>
</file>

<file path=customXml/itemProps3.xml><?xml version="1.0" encoding="utf-8"?>
<ds:datastoreItem xmlns:ds="http://schemas.openxmlformats.org/officeDocument/2006/customXml" ds:itemID="{3A65A33D-F9DB-4EC3-A335-9B6405A68D0B}"/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 (7)</Template>
  <TotalTime>247</TotalTime>
  <Pages>11</Pages>
  <Words>876</Words>
  <Application>Microsoft Office PowerPoint</Application>
  <PresentationFormat>On-screen Show (4:3)</PresentationFormat>
  <Paragraphs>137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Century Gothic</vt:lpstr>
      <vt:lpstr>UCTI-Template-foundation-level</vt:lpstr>
      <vt:lpstr>Introduction to AI  CT017-3-1       Ver 1.0</vt:lpstr>
      <vt:lpstr>Topic &amp; Structure of The Lesson</vt:lpstr>
      <vt:lpstr>Learning Outcomes</vt:lpstr>
      <vt:lpstr>Key Terms You Must Be Able To Use</vt:lpstr>
      <vt:lpstr>Before we start</vt:lpstr>
      <vt:lpstr>My Question to you</vt:lpstr>
      <vt:lpstr>Lets meet how Robocop inspired</vt:lpstr>
      <vt:lpstr>What is Artificial Intelligence?</vt:lpstr>
      <vt:lpstr>Other definitions</vt:lpstr>
      <vt:lpstr>AI ultimate goal is to mimic human </vt:lpstr>
      <vt:lpstr>What is intelligence?</vt:lpstr>
      <vt:lpstr>What is intelligence?</vt:lpstr>
      <vt:lpstr>Some areas on intelligence –not the whole video</vt:lpstr>
      <vt:lpstr>Implementing the goals of AI which are: </vt:lpstr>
      <vt:lpstr>Thinking humanly</vt:lpstr>
      <vt:lpstr>Acting humanly</vt:lpstr>
      <vt:lpstr>Thinking rationally</vt:lpstr>
      <vt:lpstr>Acting rationally</vt:lpstr>
      <vt:lpstr>Tutorial 1 (What is Intelligence) </vt:lpstr>
      <vt:lpstr>Turing Test</vt:lpstr>
      <vt:lpstr>Tutorial on Turing Test</vt:lpstr>
      <vt:lpstr>Chinese Room Theory</vt:lpstr>
      <vt:lpstr>Summary</vt:lpstr>
      <vt:lpstr>Tutorial </vt:lpstr>
      <vt:lpstr>Question and Answer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Ts. Dr. Vinothini Kasinathan</cp:lastModifiedBy>
  <cp:revision>40</cp:revision>
  <cp:lastPrinted>2019-05-23T08:53:34Z</cp:lastPrinted>
  <dcterms:created xsi:type="dcterms:W3CDTF">2017-10-17T07:27:09Z</dcterms:created>
  <dcterms:modified xsi:type="dcterms:W3CDTF">2022-10-27T12:40:45Z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0x01010034C3AFB570E7C147A6CB873E0E3D80DF</vt:lpwstr>
  </property>
</Properties>
</file>