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7" r:id="rId2"/>
    <p:sldId id="342" r:id="rId3"/>
    <p:sldId id="345" r:id="rId4"/>
    <p:sldId id="321" r:id="rId5"/>
    <p:sldId id="322" r:id="rId6"/>
    <p:sldId id="324" r:id="rId7"/>
    <p:sldId id="326" r:id="rId8"/>
    <p:sldId id="327" r:id="rId9"/>
    <p:sldId id="328" r:id="rId10"/>
    <p:sldId id="329" r:id="rId11"/>
    <p:sldId id="330" r:id="rId12"/>
    <p:sldId id="325" r:id="rId13"/>
    <p:sldId id="323" r:id="rId14"/>
    <p:sldId id="346" r:id="rId15"/>
    <p:sldId id="340" r:id="rId16"/>
    <p:sldId id="337" r:id="rId17"/>
    <p:sldId id="333" r:id="rId18"/>
    <p:sldId id="347" r:id="rId19"/>
    <p:sldId id="331" r:id="rId20"/>
    <p:sldId id="339" r:id="rId21"/>
    <p:sldId id="264" r:id="rId2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68" d="100"/>
          <a:sy n="68" d="100"/>
        </p:scale>
        <p:origin x="17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www.youtube.com/watch?v=idglu_290Wo" TargetMode="External"/><Relationship Id="rId1" Type="http://schemas.openxmlformats.org/officeDocument/2006/relationships/hyperlink" Target="https://www.youtube.com/watch?v=i9MfT_7R_4w" TargetMode="Externa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dglu_290Wo" TargetMode="External"/><Relationship Id="rId3" Type="http://schemas.openxmlformats.org/officeDocument/2006/relationships/hyperlink" Target="https://www.youtube.com/watch?v=i9MfT_7R_4w" TargetMode="External"/><Relationship Id="rId7" Type="http://schemas.openxmlformats.org/officeDocument/2006/relationships/image" Target="../media/image23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F2BC5-8D1A-4C79-9CEB-47E8133EBF79}" type="doc">
      <dgm:prSet loTypeId="urn:microsoft.com/office/officeart/2005/8/layout/radial5" loCatId="cycle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17B8367-9F94-4B24-AC21-AE118CBEA03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AI</a:t>
          </a:r>
        </a:p>
      </dgm:t>
    </dgm:pt>
    <dgm:pt modelId="{5B318730-C541-40E7-B5B5-DD58CC28FFBF}" type="parTrans" cxnId="{DBD32122-D1D5-449B-A49A-5D22700F185D}">
      <dgm:prSet/>
      <dgm:spPr/>
      <dgm:t>
        <a:bodyPr/>
        <a:lstStyle/>
        <a:p>
          <a:endParaRPr lang="en-US"/>
        </a:p>
      </dgm:t>
    </dgm:pt>
    <dgm:pt modelId="{75CD75E1-B570-423F-9C13-C36A1247D7D5}" type="sibTrans" cxnId="{DBD32122-D1D5-449B-A49A-5D22700F185D}">
      <dgm:prSet/>
      <dgm:spPr/>
      <dgm:t>
        <a:bodyPr/>
        <a:lstStyle/>
        <a:p>
          <a:endParaRPr lang="en-US"/>
        </a:p>
      </dgm:t>
    </dgm:pt>
    <dgm:pt modelId="{F1657014-CCF6-4CF3-ACB9-0D6A4777310A}">
      <dgm:prSet phldrT="[Text]"/>
      <dgm:spPr/>
      <dgm:t>
        <a:bodyPr/>
        <a:lstStyle/>
        <a:p>
          <a:r>
            <a:rPr lang="en-US" dirty="0"/>
            <a:t>Expert Systems</a:t>
          </a:r>
        </a:p>
      </dgm:t>
    </dgm:pt>
    <dgm:pt modelId="{983D3282-96E8-4437-BA67-85A6954BFA1A}" type="parTrans" cxnId="{260EF473-131C-40DC-95A6-563B828B7701}">
      <dgm:prSet/>
      <dgm:spPr/>
      <dgm:t>
        <a:bodyPr/>
        <a:lstStyle/>
        <a:p>
          <a:endParaRPr lang="en-US"/>
        </a:p>
      </dgm:t>
    </dgm:pt>
    <dgm:pt modelId="{51C6FCA5-BC46-4582-BDEA-9545AC8959CC}" type="sibTrans" cxnId="{260EF473-131C-40DC-95A6-563B828B7701}">
      <dgm:prSet/>
      <dgm:spPr/>
      <dgm:t>
        <a:bodyPr/>
        <a:lstStyle/>
        <a:p>
          <a:endParaRPr lang="en-US"/>
        </a:p>
      </dgm:t>
    </dgm:pt>
    <dgm:pt modelId="{BAD2D3AF-6BBA-4DB2-938A-948F37F02415}">
      <dgm:prSet phldrT="[Text]"/>
      <dgm:spPr/>
      <dgm:t>
        <a:bodyPr/>
        <a:lstStyle/>
        <a:p>
          <a:r>
            <a:rPr lang="en-US" dirty="0"/>
            <a:t>Robotics</a:t>
          </a:r>
        </a:p>
      </dgm:t>
    </dgm:pt>
    <dgm:pt modelId="{A7DEB361-C1F3-4B70-A151-1B8BB93C945B}" type="parTrans" cxnId="{B3F082D4-A1C2-4271-B120-2DEE80F3A3A1}">
      <dgm:prSet/>
      <dgm:spPr/>
      <dgm:t>
        <a:bodyPr/>
        <a:lstStyle/>
        <a:p>
          <a:endParaRPr lang="en-US"/>
        </a:p>
      </dgm:t>
    </dgm:pt>
    <dgm:pt modelId="{ACE44EC9-48CD-43B4-82C7-2D7775666853}" type="sibTrans" cxnId="{B3F082D4-A1C2-4271-B120-2DEE80F3A3A1}">
      <dgm:prSet/>
      <dgm:spPr/>
      <dgm:t>
        <a:bodyPr/>
        <a:lstStyle/>
        <a:p>
          <a:endParaRPr lang="en-US"/>
        </a:p>
      </dgm:t>
    </dgm:pt>
    <dgm:pt modelId="{D97A796A-6103-47B8-8E93-998F7E22D8A4}">
      <dgm:prSet phldrT="[Text]"/>
      <dgm:spPr/>
      <dgm:t>
        <a:bodyPr/>
        <a:lstStyle/>
        <a:p>
          <a:r>
            <a:rPr lang="en-US" dirty="0"/>
            <a:t>Computer Vision</a:t>
          </a:r>
        </a:p>
      </dgm:t>
    </dgm:pt>
    <dgm:pt modelId="{18B91AEF-5A74-4E51-AC34-B366A7D33961}" type="parTrans" cxnId="{573D5A69-4562-4EAB-8119-69FCEDA14971}">
      <dgm:prSet/>
      <dgm:spPr/>
      <dgm:t>
        <a:bodyPr/>
        <a:lstStyle/>
        <a:p>
          <a:endParaRPr lang="en-US"/>
        </a:p>
      </dgm:t>
    </dgm:pt>
    <dgm:pt modelId="{6EDA3DB2-8352-4E92-A6D8-F2F88CA30196}" type="sibTrans" cxnId="{573D5A69-4562-4EAB-8119-69FCEDA14971}">
      <dgm:prSet/>
      <dgm:spPr/>
      <dgm:t>
        <a:bodyPr/>
        <a:lstStyle/>
        <a:p>
          <a:endParaRPr lang="en-US"/>
        </a:p>
      </dgm:t>
    </dgm:pt>
    <dgm:pt modelId="{6A6ED8B6-E403-48D1-881A-ED79219AB2FC}">
      <dgm:prSet phldrT="[Text]"/>
      <dgm:spPr/>
      <dgm:t>
        <a:bodyPr/>
        <a:lstStyle/>
        <a:p>
          <a:r>
            <a:rPr lang="en-US" dirty="0"/>
            <a:t>NLP</a:t>
          </a:r>
        </a:p>
      </dgm:t>
    </dgm:pt>
    <dgm:pt modelId="{05CF5BF7-2417-48B8-9509-FE6385443940}" type="parTrans" cxnId="{34AF0B94-9CFD-446E-8850-C85D540AF92F}">
      <dgm:prSet/>
      <dgm:spPr/>
      <dgm:t>
        <a:bodyPr/>
        <a:lstStyle/>
        <a:p>
          <a:endParaRPr lang="en-US"/>
        </a:p>
      </dgm:t>
    </dgm:pt>
    <dgm:pt modelId="{9BF36EF9-C316-41EA-AFF0-7326E9536368}" type="sibTrans" cxnId="{34AF0B94-9CFD-446E-8850-C85D540AF92F}">
      <dgm:prSet/>
      <dgm:spPr/>
      <dgm:t>
        <a:bodyPr/>
        <a:lstStyle/>
        <a:p>
          <a:endParaRPr lang="en-US"/>
        </a:p>
      </dgm:t>
    </dgm:pt>
    <dgm:pt modelId="{79D35355-D80B-4705-A56C-4C22D548DDEE}">
      <dgm:prSet phldrT="[Text]"/>
      <dgm:spPr/>
      <dgm:t>
        <a:bodyPr/>
        <a:lstStyle/>
        <a:p>
          <a:r>
            <a:rPr lang="en-US" dirty="0"/>
            <a:t>Neural Network</a:t>
          </a:r>
        </a:p>
      </dgm:t>
    </dgm:pt>
    <dgm:pt modelId="{CDCD2C2A-57FC-480E-9477-CF1A17C994B3}" type="parTrans" cxnId="{C6DFBE64-C637-412F-BDBF-78DA6C9901BA}">
      <dgm:prSet/>
      <dgm:spPr/>
      <dgm:t>
        <a:bodyPr/>
        <a:lstStyle/>
        <a:p>
          <a:endParaRPr lang="en-US"/>
        </a:p>
      </dgm:t>
    </dgm:pt>
    <dgm:pt modelId="{C70CFA13-9C32-4FD8-93C5-2793DBF6C74E}" type="sibTrans" cxnId="{C6DFBE64-C637-412F-BDBF-78DA6C9901BA}">
      <dgm:prSet/>
      <dgm:spPr/>
      <dgm:t>
        <a:bodyPr/>
        <a:lstStyle/>
        <a:p>
          <a:endParaRPr lang="en-US"/>
        </a:p>
      </dgm:t>
    </dgm:pt>
    <dgm:pt modelId="{C0C14039-6701-40F1-8FA2-06D8FBDF8E7A}" type="pres">
      <dgm:prSet presAssocID="{BFBF2BC5-8D1A-4C79-9CEB-47E8133EBF7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B979445-E6C6-4096-99B9-99961FAD941D}" type="pres">
      <dgm:prSet presAssocID="{C17B8367-9F94-4B24-AC21-AE118CBEA035}" presName="centerShape" presStyleLbl="node0" presStyleIdx="0" presStyleCnt="1"/>
      <dgm:spPr/>
    </dgm:pt>
    <dgm:pt modelId="{E9B63FE4-1394-4A18-B993-9DDF4BBC1CBF}" type="pres">
      <dgm:prSet presAssocID="{983D3282-96E8-4437-BA67-85A6954BFA1A}" presName="parTrans" presStyleLbl="sibTrans2D1" presStyleIdx="0" presStyleCnt="5"/>
      <dgm:spPr/>
    </dgm:pt>
    <dgm:pt modelId="{258ACFE1-7D36-4EC2-B0BB-FAB366F3BFA3}" type="pres">
      <dgm:prSet presAssocID="{983D3282-96E8-4437-BA67-85A6954BFA1A}" presName="connectorText" presStyleLbl="sibTrans2D1" presStyleIdx="0" presStyleCnt="5"/>
      <dgm:spPr/>
    </dgm:pt>
    <dgm:pt modelId="{03ED7515-12ED-4089-BDFE-A4BC0DBD9C6C}" type="pres">
      <dgm:prSet presAssocID="{F1657014-CCF6-4CF3-ACB9-0D6A4777310A}" presName="node" presStyleLbl="node1" presStyleIdx="0" presStyleCnt="5">
        <dgm:presLayoutVars>
          <dgm:bulletEnabled val="1"/>
        </dgm:presLayoutVars>
      </dgm:prSet>
      <dgm:spPr/>
    </dgm:pt>
    <dgm:pt modelId="{22D5BF95-0A63-4879-9F7B-0302C4591616}" type="pres">
      <dgm:prSet presAssocID="{A7DEB361-C1F3-4B70-A151-1B8BB93C945B}" presName="parTrans" presStyleLbl="sibTrans2D1" presStyleIdx="1" presStyleCnt="5"/>
      <dgm:spPr/>
    </dgm:pt>
    <dgm:pt modelId="{A47D3A62-496E-4654-947F-2912AE2704E9}" type="pres">
      <dgm:prSet presAssocID="{A7DEB361-C1F3-4B70-A151-1B8BB93C945B}" presName="connectorText" presStyleLbl="sibTrans2D1" presStyleIdx="1" presStyleCnt="5"/>
      <dgm:spPr/>
    </dgm:pt>
    <dgm:pt modelId="{0A3F9AFA-2945-4745-A227-340BCDA388C1}" type="pres">
      <dgm:prSet presAssocID="{BAD2D3AF-6BBA-4DB2-938A-948F37F02415}" presName="node" presStyleLbl="node1" presStyleIdx="1" presStyleCnt="5">
        <dgm:presLayoutVars>
          <dgm:bulletEnabled val="1"/>
        </dgm:presLayoutVars>
      </dgm:prSet>
      <dgm:spPr/>
    </dgm:pt>
    <dgm:pt modelId="{F622FE3F-9ADA-4275-A909-176620735EA3}" type="pres">
      <dgm:prSet presAssocID="{18B91AEF-5A74-4E51-AC34-B366A7D33961}" presName="parTrans" presStyleLbl="sibTrans2D1" presStyleIdx="2" presStyleCnt="5"/>
      <dgm:spPr/>
    </dgm:pt>
    <dgm:pt modelId="{883C8F97-901D-4A38-8994-4EC38A3F8738}" type="pres">
      <dgm:prSet presAssocID="{18B91AEF-5A74-4E51-AC34-B366A7D33961}" presName="connectorText" presStyleLbl="sibTrans2D1" presStyleIdx="2" presStyleCnt="5"/>
      <dgm:spPr/>
    </dgm:pt>
    <dgm:pt modelId="{8B3CC2F8-5EE6-40A9-A075-94A33C7BC662}" type="pres">
      <dgm:prSet presAssocID="{D97A796A-6103-47B8-8E93-998F7E22D8A4}" presName="node" presStyleLbl="node1" presStyleIdx="2" presStyleCnt="5">
        <dgm:presLayoutVars>
          <dgm:bulletEnabled val="1"/>
        </dgm:presLayoutVars>
      </dgm:prSet>
      <dgm:spPr/>
    </dgm:pt>
    <dgm:pt modelId="{4834F601-FEF8-4210-B198-A44C26006BBA}" type="pres">
      <dgm:prSet presAssocID="{05CF5BF7-2417-48B8-9509-FE6385443940}" presName="parTrans" presStyleLbl="sibTrans2D1" presStyleIdx="3" presStyleCnt="5"/>
      <dgm:spPr/>
    </dgm:pt>
    <dgm:pt modelId="{FEFD9D37-46F3-4E3F-B356-608A6FB7D72E}" type="pres">
      <dgm:prSet presAssocID="{05CF5BF7-2417-48B8-9509-FE6385443940}" presName="connectorText" presStyleLbl="sibTrans2D1" presStyleIdx="3" presStyleCnt="5"/>
      <dgm:spPr/>
    </dgm:pt>
    <dgm:pt modelId="{CCC08512-F78C-4B57-8C90-DC2EDEC3ED9C}" type="pres">
      <dgm:prSet presAssocID="{6A6ED8B6-E403-48D1-881A-ED79219AB2FC}" presName="node" presStyleLbl="node1" presStyleIdx="3" presStyleCnt="5">
        <dgm:presLayoutVars>
          <dgm:bulletEnabled val="1"/>
        </dgm:presLayoutVars>
      </dgm:prSet>
      <dgm:spPr/>
    </dgm:pt>
    <dgm:pt modelId="{37A00F3F-F9F3-4631-B5D2-BD0C2482A753}" type="pres">
      <dgm:prSet presAssocID="{CDCD2C2A-57FC-480E-9477-CF1A17C994B3}" presName="parTrans" presStyleLbl="sibTrans2D1" presStyleIdx="4" presStyleCnt="5"/>
      <dgm:spPr/>
    </dgm:pt>
    <dgm:pt modelId="{C1038D65-AC2B-42EB-897F-1060CEBDE596}" type="pres">
      <dgm:prSet presAssocID="{CDCD2C2A-57FC-480E-9477-CF1A17C994B3}" presName="connectorText" presStyleLbl="sibTrans2D1" presStyleIdx="4" presStyleCnt="5"/>
      <dgm:spPr/>
    </dgm:pt>
    <dgm:pt modelId="{28CD2CD5-5CF6-4A8A-AEA3-5E79549C5D7E}" type="pres">
      <dgm:prSet presAssocID="{79D35355-D80B-4705-A56C-4C22D548DDEE}" presName="node" presStyleLbl="node1" presStyleIdx="4" presStyleCnt="5">
        <dgm:presLayoutVars>
          <dgm:bulletEnabled val="1"/>
        </dgm:presLayoutVars>
      </dgm:prSet>
      <dgm:spPr/>
    </dgm:pt>
  </dgm:ptLst>
  <dgm:cxnLst>
    <dgm:cxn modelId="{903D2615-2916-4600-85B0-0F325529FE5F}" type="presOf" srcId="{C17B8367-9F94-4B24-AC21-AE118CBEA035}" destId="{BB979445-E6C6-4096-99B9-99961FAD941D}" srcOrd="0" destOrd="0" presId="urn:microsoft.com/office/officeart/2005/8/layout/radial5"/>
    <dgm:cxn modelId="{76EF2815-A874-4971-BB5D-136D889C595C}" type="presOf" srcId="{BAD2D3AF-6BBA-4DB2-938A-948F37F02415}" destId="{0A3F9AFA-2945-4745-A227-340BCDA388C1}" srcOrd="0" destOrd="0" presId="urn:microsoft.com/office/officeart/2005/8/layout/radial5"/>
    <dgm:cxn modelId="{DBD32122-D1D5-449B-A49A-5D22700F185D}" srcId="{BFBF2BC5-8D1A-4C79-9CEB-47E8133EBF79}" destId="{C17B8367-9F94-4B24-AC21-AE118CBEA035}" srcOrd="0" destOrd="0" parTransId="{5B318730-C541-40E7-B5B5-DD58CC28FFBF}" sibTransId="{75CD75E1-B570-423F-9C13-C36A1247D7D5}"/>
    <dgm:cxn modelId="{4453DC31-633C-46E1-874C-B5EE15A4AFA2}" type="presOf" srcId="{18B91AEF-5A74-4E51-AC34-B366A7D33961}" destId="{883C8F97-901D-4A38-8994-4EC38A3F8738}" srcOrd="1" destOrd="0" presId="urn:microsoft.com/office/officeart/2005/8/layout/radial5"/>
    <dgm:cxn modelId="{791CA733-6149-436D-878E-8DF84F9EB141}" type="presOf" srcId="{F1657014-CCF6-4CF3-ACB9-0D6A4777310A}" destId="{03ED7515-12ED-4089-BDFE-A4BC0DBD9C6C}" srcOrd="0" destOrd="0" presId="urn:microsoft.com/office/officeart/2005/8/layout/radial5"/>
    <dgm:cxn modelId="{8554383D-79BE-4125-81B4-97ECE69506BD}" type="presOf" srcId="{A7DEB361-C1F3-4B70-A151-1B8BB93C945B}" destId="{22D5BF95-0A63-4879-9F7B-0302C4591616}" srcOrd="0" destOrd="0" presId="urn:microsoft.com/office/officeart/2005/8/layout/radial5"/>
    <dgm:cxn modelId="{EFA32964-108E-469E-BD9F-AC31E5661D6C}" type="presOf" srcId="{79D35355-D80B-4705-A56C-4C22D548DDEE}" destId="{28CD2CD5-5CF6-4A8A-AEA3-5E79549C5D7E}" srcOrd="0" destOrd="0" presId="urn:microsoft.com/office/officeart/2005/8/layout/radial5"/>
    <dgm:cxn modelId="{C6DFBE64-C637-412F-BDBF-78DA6C9901BA}" srcId="{C17B8367-9F94-4B24-AC21-AE118CBEA035}" destId="{79D35355-D80B-4705-A56C-4C22D548DDEE}" srcOrd="4" destOrd="0" parTransId="{CDCD2C2A-57FC-480E-9477-CF1A17C994B3}" sibTransId="{C70CFA13-9C32-4FD8-93C5-2793DBF6C74E}"/>
    <dgm:cxn modelId="{F537D466-E97F-4F61-A809-0244919DC42D}" type="presOf" srcId="{983D3282-96E8-4437-BA67-85A6954BFA1A}" destId="{258ACFE1-7D36-4EC2-B0BB-FAB366F3BFA3}" srcOrd="1" destOrd="0" presId="urn:microsoft.com/office/officeart/2005/8/layout/radial5"/>
    <dgm:cxn modelId="{573D5A69-4562-4EAB-8119-69FCEDA14971}" srcId="{C17B8367-9F94-4B24-AC21-AE118CBEA035}" destId="{D97A796A-6103-47B8-8E93-998F7E22D8A4}" srcOrd="2" destOrd="0" parTransId="{18B91AEF-5A74-4E51-AC34-B366A7D33961}" sibTransId="{6EDA3DB2-8352-4E92-A6D8-F2F88CA30196}"/>
    <dgm:cxn modelId="{8C8AE76D-2D1A-456E-9921-05108D862DA5}" type="presOf" srcId="{A7DEB361-C1F3-4B70-A151-1B8BB93C945B}" destId="{A47D3A62-496E-4654-947F-2912AE2704E9}" srcOrd="1" destOrd="0" presId="urn:microsoft.com/office/officeart/2005/8/layout/radial5"/>
    <dgm:cxn modelId="{AA0CC250-F682-476A-A9AE-983ADE70F52D}" type="presOf" srcId="{983D3282-96E8-4437-BA67-85A6954BFA1A}" destId="{E9B63FE4-1394-4A18-B993-9DDF4BBC1CBF}" srcOrd="0" destOrd="0" presId="urn:microsoft.com/office/officeart/2005/8/layout/radial5"/>
    <dgm:cxn modelId="{260EF473-131C-40DC-95A6-563B828B7701}" srcId="{C17B8367-9F94-4B24-AC21-AE118CBEA035}" destId="{F1657014-CCF6-4CF3-ACB9-0D6A4777310A}" srcOrd="0" destOrd="0" parTransId="{983D3282-96E8-4437-BA67-85A6954BFA1A}" sibTransId="{51C6FCA5-BC46-4582-BDEA-9545AC8959CC}"/>
    <dgm:cxn modelId="{20985477-9B8A-430B-93AE-3EFF799F0E0B}" type="presOf" srcId="{CDCD2C2A-57FC-480E-9477-CF1A17C994B3}" destId="{C1038D65-AC2B-42EB-897F-1060CEBDE596}" srcOrd="1" destOrd="0" presId="urn:microsoft.com/office/officeart/2005/8/layout/radial5"/>
    <dgm:cxn modelId="{434D027E-A0BC-49FD-A4E6-88D83449CDFF}" type="presOf" srcId="{05CF5BF7-2417-48B8-9509-FE6385443940}" destId="{FEFD9D37-46F3-4E3F-B356-608A6FB7D72E}" srcOrd="1" destOrd="0" presId="urn:microsoft.com/office/officeart/2005/8/layout/radial5"/>
    <dgm:cxn modelId="{7A00EC88-89EB-4928-B972-9E955E7039DF}" type="presOf" srcId="{18B91AEF-5A74-4E51-AC34-B366A7D33961}" destId="{F622FE3F-9ADA-4275-A909-176620735EA3}" srcOrd="0" destOrd="0" presId="urn:microsoft.com/office/officeart/2005/8/layout/radial5"/>
    <dgm:cxn modelId="{57656389-0D8F-45C7-A008-C246826832A8}" type="presOf" srcId="{BFBF2BC5-8D1A-4C79-9CEB-47E8133EBF79}" destId="{C0C14039-6701-40F1-8FA2-06D8FBDF8E7A}" srcOrd="0" destOrd="0" presId="urn:microsoft.com/office/officeart/2005/8/layout/radial5"/>
    <dgm:cxn modelId="{34AF0B94-9CFD-446E-8850-C85D540AF92F}" srcId="{C17B8367-9F94-4B24-AC21-AE118CBEA035}" destId="{6A6ED8B6-E403-48D1-881A-ED79219AB2FC}" srcOrd="3" destOrd="0" parTransId="{05CF5BF7-2417-48B8-9509-FE6385443940}" sibTransId="{9BF36EF9-C316-41EA-AFF0-7326E9536368}"/>
    <dgm:cxn modelId="{8582C194-53B1-4343-8D34-6E65B3F624A0}" type="presOf" srcId="{CDCD2C2A-57FC-480E-9477-CF1A17C994B3}" destId="{37A00F3F-F9F3-4631-B5D2-BD0C2482A753}" srcOrd="0" destOrd="0" presId="urn:microsoft.com/office/officeart/2005/8/layout/radial5"/>
    <dgm:cxn modelId="{4644DAB8-748B-4F65-BF94-3FB4A3B404FE}" type="presOf" srcId="{05CF5BF7-2417-48B8-9509-FE6385443940}" destId="{4834F601-FEF8-4210-B198-A44C26006BBA}" srcOrd="0" destOrd="0" presId="urn:microsoft.com/office/officeart/2005/8/layout/radial5"/>
    <dgm:cxn modelId="{871EA8CE-1568-42F8-BA12-E327E9E8E35A}" type="presOf" srcId="{6A6ED8B6-E403-48D1-881A-ED79219AB2FC}" destId="{CCC08512-F78C-4B57-8C90-DC2EDEC3ED9C}" srcOrd="0" destOrd="0" presId="urn:microsoft.com/office/officeart/2005/8/layout/radial5"/>
    <dgm:cxn modelId="{B3F082D4-A1C2-4271-B120-2DEE80F3A3A1}" srcId="{C17B8367-9F94-4B24-AC21-AE118CBEA035}" destId="{BAD2D3AF-6BBA-4DB2-938A-948F37F02415}" srcOrd="1" destOrd="0" parTransId="{A7DEB361-C1F3-4B70-A151-1B8BB93C945B}" sibTransId="{ACE44EC9-48CD-43B4-82C7-2D7775666853}"/>
    <dgm:cxn modelId="{FBA4DFE1-0B64-4ACE-9E1F-FBBBE1BDF8BA}" type="presOf" srcId="{D97A796A-6103-47B8-8E93-998F7E22D8A4}" destId="{8B3CC2F8-5EE6-40A9-A075-94A33C7BC662}" srcOrd="0" destOrd="0" presId="urn:microsoft.com/office/officeart/2005/8/layout/radial5"/>
    <dgm:cxn modelId="{3CED66DB-0DDD-48A0-A55F-0EC7F2922CCD}" type="presParOf" srcId="{C0C14039-6701-40F1-8FA2-06D8FBDF8E7A}" destId="{BB979445-E6C6-4096-99B9-99961FAD941D}" srcOrd="0" destOrd="0" presId="urn:microsoft.com/office/officeart/2005/8/layout/radial5"/>
    <dgm:cxn modelId="{C3F17095-ECDF-4B4B-921F-7F348B8E3B5F}" type="presParOf" srcId="{C0C14039-6701-40F1-8FA2-06D8FBDF8E7A}" destId="{E9B63FE4-1394-4A18-B993-9DDF4BBC1CBF}" srcOrd="1" destOrd="0" presId="urn:microsoft.com/office/officeart/2005/8/layout/radial5"/>
    <dgm:cxn modelId="{2E049E55-1551-4115-BE60-B9A0978AF51C}" type="presParOf" srcId="{E9B63FE4-1394-4A18-B993-9DDF4BBC1CBF}" destId="{258ACFE1-7D36-4EC2-B0BB-FAB366F3BFA3}" srcOrd="0" destOrd="0" presId="urn:microsoft.com/office/officeart/2005/8/layout/radial5"/>
    <dgm:cxn modelId="{3C356A3E-3C12-4C0D-83C5-69449793AD51}" type="presParOf" srcId="{C0C14039-6701-40F1-8FA2-06D8FBDF8E7A}" destId="{03ED7515-12ED-4089-BDFE-A4BC0DBD9C6C}" srcOrd="2" destOrd="0" presId="urn:microsoft.com/office/officeart/2005/8/layout/radial5"/>
    <dgm:cxn modelId="{9C31ECCA-C9FD-4017-B261-3BA21BE2F617}" type="presParOf" srcId="{C0C14039-6701-40F1-8FA2-06D8FBDF8E7A}" destId="{22D5BF95-0A63-4879-9F7B-0302C4591616}" srcOrd="3" destOrd="0" presId="urn:microsoft.com/office/officeart/2005/8/layout/radial5"/>
    <dgm:cxn modelId="{9BFD7026-B2A7-486B-9F08-6E047AF1E3B5}" type="presParOf" srcId="{22D5BF95-0A63-4879-9F7B-0302C4591616}" destId="{A47D3A62-496E-4654-947F-2912AE2704E9}" srcOrd="0" destOrd="0" presId="urn:microsoft.com/office/officeart/2005/8/layout/radial5"/>
    <dgm:cxn modelId="{3AA8D75A-0DCE-422D-9DDA-C016C76165C8}" type="presParOf" srcId="{C0C14039-6701-40F1-8FA2-06D8FBDF8E7A}" destId="{0A3F9AFA-2945-4745-A227-340BCDA388C1}" srcOrd="4" destOrd="0" presId="urn:microsoft.com/office/officeart/2005/8/layout/radial5"/>
    <dgm:cxn modelId="{679CECBE-447E-4031-BE8E-EFF8237F5BCC}" type="presParOf" srcId="{C0C14039-6701-40F1-8FA2-06D8FBDF8E7A}" destId="{F622FE3F-9ADA-4275-A909-176620735EA3}" srcOrd="5" destOrd="0" presId="urn:microsoft.com/office/officeart/2005/8/layout/radial5"/>
    <dgm:cxn modelId="{43406089-899F-4DEF-B9CB-03DACF609E8E}" type="presParOf" srcId="{F622FE3F-9ADA-4275-A909-176620735EA3}" destId="{883C8F97-901D-4A38-8994-4EC38A3F8738}" srcOrd="0" destOrd="0" presId="urn:microsoft.com/office/officeart/2005/8/layout/radial5"/>
    <dgm:cxn modelId="{6734B2E5-B040-4E82-8464-922CC3FCC7AA}" type="presParOf" srcId="{C0C14039-6701-40F1-8FA2-06D8FBDF8E7A}" destId="{8B3CC2F8-5EE6-40A9-A075-94A33C7BC662}" srcOrd="6" destOrd="0" presId="urn:microsoft.com/office/officeart/2005/8/layout/radial5"/>
    <dgm:cxn modelId="{1135D9B2-9F44-4133-89BF-ECA1A06724C0}" type="presParOf" srcId="{C0C14039-6701-40F1-8FA2-06D8FBDF8E7A}" destId="{4834F601-FEF8-4210-B198-A44C26006BBA}" srcOrd="7" destOrd="0" presId="urn:microsoft.com/office/officeart/2005/8/layout/radial5"/>
    <dgm:cxn modelId="{B3C3CD4A-C9F9-4371-9957-D14FBE135450}" type="presParOf" srcId="{4834F601-FEF8-4210-B198-A44C26006BBA}" destId="{FEFD9D37-46F3-4E3F-B356-608A6FB7D72E}" srcOrd="0" destOrd="0" presId="urn:microsoft.com/office/officeart/2005/8/layout/radial5"/>
    <dgm:cxn modelId="{4AB06AA1-8A08-46DD-8A53-9EBBBA78221B}" type="presParOf" srcId="{C0C14039-6701-40F1-8FA2-06D8FBDF8E7A}" destId="{CCC08512-F78C-4B57-8C90-DC2EDEC3ED9C}" srcOrd="8" destOrd="0" presId="urn:microsoft.com/office/officeart/2005/8/layout/radial5"/>
    <dgm:cxn modelId="{5D801D40-F227-448B-B8E4-44C079B4FCF7}" type="presParOf" srcId="{C0C14039-6701-40F1-8FA2-06D8FBDF8E7A}" destId="{37A00F3F-F9F3-4631-B5D2-BD0C2482A753}" srcOrd="9" destOrd="0" presId="urn:microsoft.com/office/officeart/2005/8/layout/radial5"/>
    <dgm:cxn modelId="{00F3E99A-4AD1-4D30-A3E8-0150BF7B4571}" type="presParOf" srcId="{37A00F3F-F9F3-4631-B5D2-BD0C2482A753}" destId="{C1038D65-AC2B-42EB-897F-1060CEBDE596}" srcOrd="0" destOrd="0" presId="urn:microsoft.com/office/officeart/2005/8/layout/radial5"/>
    <dgm:cxn modelId="{8649601A-426F-4B14-90B8-B78F800B5B88}" type="presParOf" srcId="{C0C14039-6701-40F1-8FA2-06D8FBDF8E7A}" destId="{28CD2CD5-5CF6-4A8A-AEA3-5E79549C5D7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77E89-B631-4BD4-81D1-D655917672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B09AC5-6B84-4F16-9201-5253859C5F85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https://www.youtube.com/watch?v=i9MfT_7R_4w</a:t>
          </a:r>
          <a:endParaRPr lang="en-US" dirty="0"/>
        </a:p>
      </dgm:t>
    </dgm:pt>
    <dgm:pt modelId="{C4D0A2A9-6E0C-4CD5-9ABB-6D1502341138}" type="parTrans" cxnId="{34DA7271-F875-4A38-B32D-C3FED2500E9E}">
      <dgm:prSet/>
      <dgm:spPr/>
      <dgm:t>
        <a:bodyPr/>
        <a:lstStyle/>
        <a:p>
          <a:endParaRPr lang="en-US"/>
        </a:p>
      </dgm:t>
    </dgm:pt>
    <dgm:pt modelId="{52F0701A-5BAC-4EC2-9E9E-EBF59E5BB880}" type="sibTrans" cxnId="{34DA7271-F875-4A38-B32D-C3FED2500E9E}">
      <dgm:prSet/>
      <dgm:spPr/>
      <dgm:t>
        <a:bodyPr/>
        <a:lstStyle/>
        <a:p>
          <a:endParaRPr lang="en-US"/>
        </a:p>
      </dgm:t>
    </dgm:pt>
    <dgm:pt modelId="{1C2FB461-1B17-41E1-83E9-07AE5EC115C8}">
      <dgm:prSet/>
      <dgm:spPr/>
      <dgm:t>
        <a:bodyPr/>
        <a:lstStyle/>
        <a:p>
          <a:r>
            <a:rPr lang="en-US"/>
            <a:t>Real Life Applications of Neural Networks</a:t>
          </a:r>
        </a:p>
      </dgm:t>
    </dgm:pt>
    <dgm:pt modelId="{25F970D5-137D-4742-A9C1-FFDCDB996781}" type="parTrans" cxnId="{65C57011-2626-48A4-8D71-07BE24923C15}">
      <dgm:prSet/>
      <dgm:spPr/>
      <dgm:t>
        <a:bodyPr/>
        <a:lstStyle/>
        <a:p>
          <a:endParaRPr lang="en-US"/>
        </a:p>
      </dgm:t>
    </dgm:pt>
    <dgm:pt modelId="{8C337466-E75F-4689-9278-0DC265E3BD8B}" type="sibTrans" cxnId="{65C57011-2626-48A4-8D71-07BE24923C15}">
      <dgm:prSet/>
      <dgm:spPr/>
      <dgm:t>
        <a:bodyPr/>
        <a:lstStyle/>
        <a:p>
          <a:endParaRPr lang="en-US"/>
        </a:p>
      </dgm:t>
    </dgm:pt>
    <dgm:pt modelId="{1F1AF50D-AC66-463C-A3FD-FAA55816280C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https://www.youtube.com/watch?v=idglu_290Wo</a:t>
          </a:r>
          <a:endParaRPr lang="en-US" dirty="0"/>
        </a:p>
      </dgm:t>
    </dgm:pt>
    <dgm:pt modelId="{5F6D500E-620E-445A-B7C4-4284DFA21C4E}" type="parTrans" cxnId="{04DF40BB-824C-4196-866F-AB51CDEC82DF}">
      <dgm:prSet/>
      <dgm:spPr/>
      <dgm:t>
        <a:bodyPr/>
        <a:lstStyle/>
        <a:p>
          <a:endParaRPr lang="en-US"/>
        </a:p>
      </dgm:t>
    </dgm:pt>
    <dgm:pt modelId="{05E4ECB8-59D4-4FD9-870E-7CDF72611707}" type="sibTrans" cxnId="{04DF40BB-824C-4196-866F-AB51CDEC82DF}">
      <dgm:prSet/>
      <dgm:spPr/>
      <dgm:t>
        <a:bodyPr/>
        <a:lstStyle/>
        <a:p>
          <a:endParaRPr lang="en-US"/>
        </a:p>
      </dgm:t>
    </dgm:pt>
    <dgm:pt modelId="{2AB8A654-C9BB-4512-93F7-FCBBB762AC33}" type="pres">
      <dgm:prSet presAssocID="{DE577E89-B631-4BD4-81D1-D65591767249}" presName="root" presStyleCnt="0">
        <dgm:presLayoutVars>
          <dgm:dir/>
          <dgm:resizeHandles val="exact"/>
        </dgm:presLayoutVars>
      </dgm:prSet>
      <dgm:spPr/>
    </dgm:pt>
    <dgm:pt modelId="{452F8FFB-58EF-48B1-ABD4-5F0EF3367E4F}" type="pres">
      <dgm:prSet presAssocID="{3CB09AC5-6B84-4F16-9201-5253859C5F85}" presName="compNode" presStyleCnt="0"/>
      <dgm:spPr/>
    </dgm:pt>
    <dgm:pt modelId="{A067B3EE-04B3-4012-B793-685D7860745F}" type="pres">
      <dgm:prSet presAssocID="{3CB09AC5-6B84-4F16-9201-5253859C5F85}" presName="bgRect" presStyleLbl="bgShp" presStyleIdx="0" presStyleCnt="3"/>
      <dgm:spPr/>
    </dgm:pt>
    <dgm:pt modelId="{82F80E02-E837-42EE-AF9A-1A02281F4CD0}" type="pres">
      <dgm:prSet presAssocID="{3CB09AC5-6B84-4F16-9201-5253859C5F85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6DF3FDF-E8A8-441F-9939-1065BC0027E4}" type="pres">
      <dgm:prSet presAssocID="{3CB09AC5-6B84-4F16-9201-5253859C5F85}" presName="spaceRect" presStyleCnt="0"/>
      <dgm:spPr/>
    </dgm:pt>
    <dgm:pt modelId="{E62E9B8A-9C76-4CCC-8049-8DB382DBF72A}" type="pres">
      <dgm:prSet presAssocID="{3CB09AC5-6B84-4F16-9201-5253859C5F85}" presName="parTx" presStyleLbl="revTx" presStyleIdx="0" presStyleCnt="3">
        <dgm:presLayoutVars>
          <dgm:chMax val="0"/>
          <dgm:chPref val="0"/>
        </dgm:presLayoutVars>
      </dgm:prSet>
      <dgm:spPr/>
    </dgm:pt>
    <dgm:pt modelId="{4E409359-BA2E-4F8F-8004-CA4DF44BBF33}" type="pres">
      <dgm:prSet presAssocID="{52F0701A-5BAC-4EC2-9E9E-EBF59E5BB880}" presName="sibTrans" presStyleCnt="0"/>
      <dgm:spPr/>
    </dgm:pt>
    <dgm:pt modelId="{235F0169-EA97-4940-A988-8C2FB1CFD79C}" type="pres">
      <dgm:prSet presAssocID="{1C2FB461-1B17-41E1-83E9-07AE5EC115C8}" presName="compNode" presStyleCnt="0"/>
      <dgm:spPr/>
    </dgm:pt>
    <dgm:pt modelId="{D9E944C1-3E0F-4757-A66E-CC76AE8F9426}" type="pres">
      <dgm:prSet presAssocID="{1C2FB461-1B17-41E1-83E9-07AE5EC115C8}" presName="bgRect" presStyleLbl="bgShp" presStyleIdx="1" presStyleCnt="3"/>
      <dgm:spPr/>
    </dgm:pt>
    <dgm:pt modelId="{7C389A16-3201-40E5-8073-79F8BF5E014D}" type="pres">
      <dgm:prSet presAssocID="{1C2FB461-1B17-41E1-83E9-07AE5EC115C8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C5AA7F1-E164-4A8E-84EB-AC9E6746AB06}" type="pres">
      <dgm:prSet presAssocID="{1C2FB461-1B17-41E1-83E9-07AE5EC115C8}" presName="spaceRect" presStyleCnt="0"/>
      <dgm:spPr/>
    </dgm:pt>
    <dgm:pt modelId="{3FDC86AF-EE2A-47BE-8732-D86846980357}" type="pres">
      <dgm:prSet presAssocID="{1C2FB461-1B17-41E1-83E9-07AE5EC115C8}" presName="parTx" presStyleLbl="revTx" presStyleIdx="1" presStyleCnt="3">
        <dgm:presLayoutVars>
          <dgm:chMax val="0"/>
          <dgm:chPref val="0"/>
        </dgm:presLayoutVars>
      </dgm:prSet>
      <dgm:spPr/>
    </dgm:pt>
    <dgm:pt modelId="{603C1202-886F-4E6B-8C3C-4B69A20884A2}" type="pres">
      <dgm:prSet presAssocID="{8C337466-E75F-4689-9278-0DC265E3BD8B}" presName="sibTrans" presStyleCnt="0"/>
      <dgm:spPr/>
    </dgm:pt>
    <dgm:pt modelId="{D38EDF43-2CE9-44A7-9327-C98413148A66}" type="pres">
      <dgm:prSet presAssocID="{1F1AF50D-AC66-463C-A3FD-FAA55816280C}" presName="compNode" presStyleCnt="0"/>
      <dgm:spPr/>
    </dgm:pt>
    <dgm:pt modelId="{CF563C1E-28B3-4B9B-A7DD-BF74EA47C487}" type="pres">
      <dgm:prSet presAssocID="{1F1AF50D-AC66-463C-A3FD-FAA55816280C}" presName="bgRect" presStyleLbl="bgShp" presStyleIdx="2" presStyleCnt="3" custLinFactNeighborX="-367"/>
      <dgm:spPr/>
    </dgm:pt>
    <dgm:pt modelId="{BC2033EE-276E-4918-9A79-18EE7F3FB670}" type="pres">
      <dgm:prSet presAssocID="{1F1AF50D-AC66-463C-A3FD-FAA55816280C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6B27BFEC-3B72-4955-9EAC-86D9E5C96725}" type="pres">
      <dgm:prSet presAssocID="{1F1AF50D-AC66-463C-A3FD-FAA55816280C}" presName="spaceRect" presStyleCnt="0"/>
      <dgm:spPr/>
    </dgm:pt>
    <dgm:pt modelId="{34D7BE56-4163-444E-9C56-C16A7F39EEB9}" type="pres">
      <dgm:prSet presAssocID="{1F1AF50D-AC66-463C-A3FD-FAA5581628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C57011-2626-48A4-8D71-07BE24923C15}" srcId="{DE577E89-B631-4BD4-81D1-D65591767249}" destId="{1C2FB461-1B17-41E1-83E9-07AE5EC115C8}" srcOrd="1" destOrd="0" parTransId="{25F970D5-137D-4742-A9C1-FFDCDB996781}" sibTransId="{8C337466-E75F-4689-9278-0DC265E3BD8B}"/>
    <dgm:cxn modelId="{2780921E-A448-437C-A34A-250547ED84A1}" type="presOf" srcId="{1C2FB461-1B17-41E1-83E9-07AE5EC115C8}" destId="{3FDC86AF-EE2A-47BE-8732-D86846980357}" srcOrd="0" destOrd="0" presId="urn:microsoft.com/office/officeart/2018/2/layout/IconVerticalSolidList"/>
    <dgm:cxn modelId="{34DA7271-F875-4A38-B32D-C3FED2500E9E}" srcId="{DE577E89-B631-4BD4-81D1-D65591767249}" destId="{3CB09AC5-6B84-4F16-9201-5253859C5F85}" srcOrd="0" destOrd="0" parTransId="{C4D0A2A9-6E0C-4CD5-9ABB-6D1502341138}" sibTransId="{52F0701A-5BAC-4EC2-9E9E-EBF59E5BB880}"/>
    <dgm:cxn modelId="{C77CF2A8-7915-40A3-B1E4-F2405FF2080D}" type="presOf" srcId="{DE577E89-B631-4BD4-81D1-D65591767249}" destId="{2AB8A654-C9BB-4512-93F7-FCBBB762AC33}" srcOrd="0" destOrd="0" presId="urn:microsoft.com/office/officeart/2018/2/layout/IconVerticalSolidList"/>
    <dgm:cxn modelId="{04DF40BB-824C-4196-866F-AB51CDEC82DF}" srcId="{DE577E89-B631-4BD4-81D1-D65591767249}" destId="{1F1AF50D-AC66-463C-A3FD-FAA55816280C}" srcOrd="2" destOrd="0" parTransId="{5F6D500E-620E-445A-B7C4-4284DFA21C4E}" sibTransId="{05E4ECB8-59D4-4FD9-870E-7CDF72611707}"/>
    <dgm:cxn modelId="{144CD6D8-662F-4F25-8F0C-8DCC64397606}" type="presOf" srcId="{3CB09AC5-6B84-4F16-9201-5253859C5F85}" destId="{E62E9B8A-9C76-4CCC-8049-8DB382DBF72A}" srcOrd="0" destOrd="0" presId="urn:microsoft.com/office/officeart/2018/2/layout/IconVerticalSolidList"/>
    <dgm:cxn modelId="{A25974FF-46E2-4F73-8E85-7AD79F3E602B}" type="presOf" srcId="{1F1AF50D-AC66-463C-A3FD-FAA55816280C}" destId="{34D7BE56-4163-444E-9C56-C16A7F39EEB9}" srcOrd="0" destOrd="0" presId="urn:microsoft.com/office/officeart/2018/2/layout/IconVerticalSolidList"/>
    <dgm:cxn modelId="{F9F0947B-A178-4EA2-B58D-02DB1EA6BACC}" type="presParOf" srcId="{2AB8A654-C9BB-4512-93F7-FCBBB762AC33}" destId="{452F8FFB-58EF-48B1-ABD4-5F0EF3367E4F}" srcOrd="0" destOrd="0" presId="urn:microsoft.com/office/officeart/2018/2/layout/IconVerticalSolidList"/>
    <dgm:cxn modelId="{3A82079C-657E-4584-91C1-E86A6FAFCDF4}" type="presParOf" srcId="{452F8FFB-58EF-48B1-ABD4-5F0EF3367E4F}" destId="{A067B3EE-04B3-4012-B793-685D7860745F}" srcOrd="0" destOrd="0" presId="urn:microsoft.com/office/officeart/2018/2/layout/IconVerticalSolidList"/>
    <dgm:cxn modelId="{82CCE30E-4C63-4F3E-BBE9-9D4365F6B1AB}" type="presParOf" srcId="{452F8FFB-58EF-48B1-ABD4-5F0EF3367E4F}" destId="{82F80E02-E837-42EE-AF9A-1A02281F4CD0}" srcOrd="1" destOrd="0" presId="urn:microsoft.com/office/officeart/2018/2/layout/IconVerticalSolidList"/>
    <dgm:cxn modelId="{AD93E41E-D80A-4A53-818D-6477E52FEC9B}" type="presParOf" srcId="{452F8FFB-58EF-48B1-ABD4-5F0EF3367E4F}" destId="{A6DF3FDF-E8A8-441F-9939-1065BC0027E4}" srcOrd="2" destOrd="0" presId="urn:microsoft.com/office/officeart/2018/2/layout/IconVerticalSolidList"/>
    <dgm:cxn modelId="{BCD07B74-69F3-49DA-98B2-5EC3228B5E48}" type="presParOf" srcId="{452F8FFB-58EF-48B1-ABD4-5F0EF3367E4F}" destId="{E62E9B8A-9C76-4CCC-8049-8DB382DBF72A}" srcOrd="3" destOrd="0" presId="urn:microsoft.com/office/officeart/2018/2/layout/IconVerticalSolidList"/>
    <dgm:cxn modelId="{7E9145F2-5296-4D24-ADFF-14A6EC042D86}" type="presParOf" srcId="{2AB8A654-C9BB-4512-93F7-FCBBB762AC33}" destId="{4E409359-BA2E-4F8F-8004-CA4DF44BBF33}" srcOrd="1" destOrd="0" presId="urn:microsoft.com/office/officeart/2018/2/layout/IconVerticalSolidList"/>
    <dgm:cxn modelId="{22869CC8-E4F8-41EB-AD85-CB31F37C5AB0}" type="presParOf" srcId="{2AB8A654-C9BB-4512-93F7-FCBBB762AC33}" destId="{235F0169-EA97-4940-A988-8C2FB1CFD79C}" srcOrd="2" destOrd="0" presId="urn:microsoft.com/office/officeart/2018/2/layout/IconVerticalSolidList"/>
    <dgm:cxn modelId="{9CC2B862-A1FB-475B-AD17-8184739B3E7D}" type="presParOf" srcId="{235F0169-EA97-4940-A988-8C2FB1CFD79C}" destId="{D9E944C1-3E0F-4757-A66E-CC76AE8F9426}" srcOrd="0" destOrd="0" presId="urn:microsoft.com/office/officeart/2018/2/layout/IconVerticalSolidList"/>
    <dgm:cxn modelId="{9CBAE03A-74FA-471F-AC48-78785DAFE009}" type="presParOf" srcId="{235F0169-EA97-4940-A988-8C2FB1CFD79C}" destId="{7C389A16-3201-40E5-8073-79F8BF5E014D}" srcOrd="1" destOrd="0" presId="urn:microsoft.com/office/officeart/2018/2/layout/IconVerticalSolidList"/>
    <dgm:cxn modelId="{303B3DA5-18B5-429F-A5E7-D18338D01F6E}" type="presParOf" srcId="{235F0169-EA97-4940-A988-8C2FB1CFD79C}" destId="{BC5AA7F1-E164-4A8E-84EB-AC9E6746AB06}" srcOrd="2" destOrd="0" presId="urn:microsoft.com/office/officeart/2018/2/layout/IconVerticalSolidList"/>
    <dgm:cxn modelId="{2C8FA953-7EC3-4786-81E6-22E61CE9CAD2}" type="presParOf" srcId="{235F0169-EA97-4940-A988-8C2FB1CFD79C}" destId="{3FDC86AF-EE2A-47BE-8732-D86846980357}" srcOrd="3" destOrd="0" presId="urn:microsoft.com/office/officeart/2018/2/layout/IconVerticalSolidList"/>
    <dgm:cxn modelId="{FC15524C-3FA7-40DE-A80D-DF5E1E91C0E6}" type="presParOf" srcId="{2AB8A654-C9BB-4512-93F7-FCBBB762AC33}" destId="{603C1202-886F-4E6B-8C3C-4B69A20884A2}" srcOrd="3" destOrd="0" presId="urn:microsoft.com/office/officeart/2018/2/layout/IconVerticalSolidList"/>
    <dgm:cxn modelId="{A6DBBF90-BAA8-47F8-834C-E3D5CDBE2185}" type="presParOf" srcId="{2AB8A654-C9BB-4512-93F7-FCBBB762AC33}" destId="{D38EDF43-2CE9-44A7-9327-C98413148A66}" srcOrd="4" destOrd="0" presId="urn:microsoft.com/office/officeart/2018/2/layout/IconVerticalSolidList"/>
    <dgm:cxn modelId="{79BEB0F4-EA0C-4646-8716-561EF7A89558}" type="presParOf" srcId="{D38EDF43-2CE9-44A7-9327-C98413148A66}" destId="{CF563C1E-28B3-4B9B-A7DD-BF74EA47C487}" srcOrd="0" destOrd="0" presId="urn:microsoft.com/office/officeart/2018/2/layout/IconVerticalSolidList"/>
    <dgm:cxn modelId="{28055A81-8952-437F-B0BC-37FE9A2F6BC4}" type="presParOf" srcId="{D38EDF43-2CE9-44A7-9327-C98413148A66}" destId="{BC2033EE-276E-4918-9A79-18EE7F3FB670}" srcOrd="1" destOrd="0" presId="urn:microsoft.com/office/officeart/2018/2/layout/IconVerticalSolidList"/>
    <dgm:cxn modelId="{A727F909-6760-45B6-AA11-13ADF9FAB8BF}" type="presParOf" srcId="{D38EDF43-2CE9-44A7-9327-C98413148A66}" destId="{6B27BFEC-3B72-4955-9EAC-86D9E5C96725}" srcOrd="2" destOrd="0" presId="urn:microsoft.com/office/officeart/2018/2/layout/IconVerticalSolidList"/>
    <dgm:cxn modelId="{D0400C38-6C5D-4510-B2DF-15A3237249BF}" type="presParOf" srcId="{D38EDF43-2CE9-44A7-9327-C98413148A66}" destId="{34D7BE56-4163-444E-9C56-C16A7F39EE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79445-E6C6-4096-99B9-99961FAD941D}">
      <dsp:nvSpPr>
        <dsp:cNvPr id="0" name=""/>
        <dsp:cNvSpPr/>
      </dsp:nvSpPr>
      <dsp:spPr>
        <a:xfrm>
          <a:off x="2290697" y="1492247"/>
          <a:ext cx="1064030" cy="10640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chemeClr val="bg1"/>
              </a:solidFill>
            </a:rPr>
            <a:t>AI</a:t>
          </a:r>
        </a:p>
      </dsp:txBody>
      <dsp:txXfrm>
        <a:off x="2446521" y="1648071"/>
        <a:ext cx="752382" cy="752382"/>
      </dsp:txXfrm>
    </dsp:sp>
    <dsp:sp modelId="{E9B63FE4-1394-4A18-B993-9DDF4BBC1CBF}">
      <dsp:nvSpPr>
        <dsp:cNvPr id="0" name=""/>
        <dsp:cNvSpPr/>
      </dsp:nvSpPr>
      <dsp:spPr>
        <a:xfrm rot="16200000">
          <a:off x="2709831" y="1104768"/>
          <a:ext cx="225762" cy="361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43696" y="1210987"/>
        <a:ext cx="158033" cy="217062"/>
      </dsp:txXfrm>
    </dsp:sp>
    <dsp:sp modelId="{03ED7515-12ED-4089-BDFE-A4BC0DBD9C6C}">
      <dsp:nvSpPr>
        <dsp:cNvPr id="0" name=""/>
        <dsp:cNvSpPr/>
      </dsp:nvSpPr>
      <dsp:spPr>
        <a:xfrm>
          <a:off x="2290697" y="2250"/>
          <a:ext cx="1064030" cy="10640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Expert Systems</a:t>
          </a:r>
        </a:p>
      </dsp:txBody>
      <dsp:txXfrm>
        <a:off x="2446521" y="158074"/>
        <a:ext cx="752382" cy="752382"/>
      </dsp:txXfrm>
    </dsp:sp>
    <dsp:sp modelId="{22D5BF95-0A63-4879-9F7B-0302C4591616}">
      <dsp:nvSpPr>
        <dsp:cNvPr id="0" name=""/>
        <dsp:cNvSpPr/>
      </dsp:nvSpPr>
      <dsp:spPr>
        <a:xfrm rot="20520000">
          <a:off x="3412290" y="1615135"/>
          <a:ext cx="225762" cy="361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13947" y="1697954"/>
        <a:ext cx="158033" cy="217062"/>
      </dsp:txXfrm>
    </dsp:sp>
    <dsp:sp modelId="{0A3F9AFA-2945-4745-A227-340BCDA388C1}">
      <dsp:nvSpPr>
        <dsp:cNvPr id="0" name=""/>
        <dsp:cNvSpPr/>
      </dsp:nvSpPr>
      <dsp:spPr>
        <a:xfrm>
          <a:off x="3707769" y="1031813"/>
          <a:ext cx="1064030" cy="1064030"/>
        </a:xfrm>
        <a:prstGeom prst="ellipse">
          <a:avLst/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Robotics</a:t>
          </a:r>
        </a:p>
      </dsp:txBody>
      <dsp:txXfrm>
        <a:off x="3863593" y="1187637"/>
        <a:ext cx="752382" cy="752382"/>
      </dsp:txXfrm>
    </dsp:sp>
    <dsp:sp modelId="{F622FE3F-9ADA-4275-A909-176620735EA3}">
      <dsp:nvSpPr>
        <dsp:cNvPr id="0" name=""/>
        <dsp:cNvSpPr/>
      </dsp:nvSpPr>
      <dsp:spPr>
        <a:xfrm rot="3240000">
          <a:off x="3143975" y="2440925"/>
          <a:ext cx="225762" cy="361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57934" y="2485882"/>
        <a:ext cx="158033" cy="217062"/>
      </dsp:txXfrm>
    </dsp:sp>
    <dsp:sp modelId="{8B3CC2F8-5EE6-40A9-A075-94A33C7BC662}">
      <dsp:nvSpPr>
        <dsp:cNvPr id="0" name=""/>
        <dsp:cNvSpPr/>
      </dsp:nvSpPr>
      <dsp:spPr>
        <a:xfrm>
          <a:off x="3166496" y="2697681"/>
          <a:ext cx="1064030" cy="1064030"/>
        </a:xfrm>
        <a:prstGeom prst="ellipse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Computer Vision</a:t>
          </a:r>
        </a:p>
      </dsp:txBody>
      <dsp:txXfrm>
        <a:off x="3322320" y="2853505"/>
        <a:ext cx="752382" cy="752382"/>
      </dsp:txXfrm>
    </dsp:sp>
    <dsp:sp modelId="{4834F601-FEF8-4210-B198-A44C26006BBA}">
      <dsp:nvSpPr>
        <dsp:cNvPr id="0" name=""/>
        <dsp:cNvSpPr/>
      </dsp:nvSpPr>
      <dsp:spPr>
        <a:xfrm rot="7560000">
          <a:off x="2275687" y="2440925"/>
          <a:ext cx="225762" cy="361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329457" y="2485882"/>
        <a:ext cx="158033" cy="217062"/>
      </dsp:txXfrm>
    </dsp:sp>
    <dsp:sp modelId="{CCC08512-F78C-4B57-8C90-DC2EDEC3ED9C}">
      <dsp:nvSpPr>
        <dsp:cNvPr id="0" name=""/>
        <dsp:cNvSpPr/>
      </dsp:nvSpPr>
      <dsp:spPr>
        <a:xfrm>
          <a:off x="1414898" y="2697681"/>
          <a:ext cx="1064030" cy="1064030"/>
        </a:xfrm>
        <a:prstGeom prst="ellipse">
          <a:avLst/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NLP</a:t>
          </a:r>
        </a:p>
      </dsp:txBody>
      <dsp:txXfrm>
        <a:off x="1570722" y="2853505"/>
        <a:ext cx="752382" cy="752382"/>
      </dsp:txXfrm>
    </dsp:sp>
    <dsp:sp modelId="{37A00F3F-F9F3-4631-B5D2-BD0C2482A753}">
      <dsp:nvSpPr>
        <dsp:cNvPr id="0" name=""/>
        <dsp:cNvSpPr/>
      </dsp:nvSpPr>
      <dsp:spPr>
        <a:xfrm rot="11880000">
          <a:off x="2007372" y="1615135"/>
          <a:ext cx="225762" cy="361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073444" y="1697954"/>
        <a:ext cx="158033" cy="217062"/>
      </dsp:txXfrm>
    </dsp:sp>
    <dsp:sp modelId="{28CD2CD5-5CF6-4A8A-AEA3-5E79549C5D7E}">
      <dsp:nvSpPr>
        <dsp:cNvPr id="0" name=""/>
        <dsp:cNvSpPr/>
      </dsp:nvSpPr>
      <dsp:spPr>
        <a:xfrm>
          <a:off x="873625" y="1031813"/>
          <a:ext cx="1064030" cy="1064030"/>
        </a:xfrm>
        <a:prstGeom prst="ellipse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Neural Network</a:t>
          </a:r>
        </a:p>
      </dsp:txBody>
      <dsp:txXfrm>
        <a:off x="1029449" y="1187637"/>
        <a:ext cx="752382" cy="752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B3EE-04B3-4012-B793-685D7860745F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80E02-E837-42EE-AF9A-1A02281F4CD0}">
      <dsp:nvSpPr>
        <dsp:cNvPr id="0" name=""/>
        <dsp:cNvSpPr/>
      </dsp:nvSpPr>
      <dsp:spPr>
        <a:xfrm>
          <a:off x="391076" y="291436"/>
          <a:ext cx="711048" cy="711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E9B8A-9C76-4CCC-8049-8DB382DBF72A}">
      <dsp:nvSpPr>
        <dsp:cNvPr id="0" name=""/>
        <dsp:cNvSpPr/>
      </dsp:nvSpPr>
      <dsp:spPr>
        <a:xfrm>
          <a:off x="1493202" y="552"/>
          <a:ext cx="6736397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hlinkClick xmlns:r="http://schemas.openxmlformats.org/officeDocument/2006/relationships" r:id="rId3"/>
            </a:rPr>
            <a:t>https://www.youtube.com/watch?v=i9MfT_7R_4w</a:t>
          </a:r>
          <a:endParaRPr lang="en-US" sz="2300" kern="1200" dirty="0"/>
        </a:p>
      </dsp:txBody>
      <dsp:txXfrm>
        <a:off x="1493202" y="552"/>
        <a:ext cx="6736397" cy="1292816"/>
      </dsp:txXfrm>
    </dsp:sp>
    <dsp:sp modelId="{D9E944C1-3E0F-4757-A66E-CC76AE8F9426}">
      <dsp:nvSpPr>
        <dsp:cNvPr id="0" name=""/>
        <dsp:cNvSpPr/>
      </dsp:nvSpPr>
      <dsp:spPr>
        <a:xfrm>
          <a:off x="0" y="1616572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89A16-3201-40E5-8073-79F8BF5E014D}">
      <dsp:nvSpPr>
        <dsp:cNvPr id="0" name=""/>
        <dsp:cNvSpPr/>
      </dsp:nvSpPr>
      <dsp:spPr>
        <a:xfrm>
          <a:off x="391076" y="1907456"/>
          <a:ext cx="711048" cy="71104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C86AF-EE2A-47BE-8732-D86846980357}">
      <dsp:nvSpPr>
        <dsp:cNvPr id="0" name=""/>
        <dsp:cNvSpPr/>
      </dsp:nvSpPr>
      <dsp:spPr>
        <a:xfrm>
          <a:off x="1493202" y="1616572"/>
          <a:ext cx="6736397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Real Life Applications of Neural Networks</a:t>
          </a:r>
        </a:p>
      </dsp:txBody>
      <dsp:txXfrm>
        <a:off x="1493202" y="1616572"/>
        <a:ext cx="6736397" cy="1292816"/>
      </dsp:txXfrm>
    </dsp:sp>
    <dsp:sp modelId="{CF563C1E-28B3-4B9B-A7DD-BF74EA47C487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033EE-276E-4918-9A79-18EE7F3FB670}">
      <dsp:nvSpPr>
        <dsp:cNvPr id="0" name=""/>
        <dsp:cNvSpPr/>
      </dsp:nvSpPr>
      <dsp:spPr>
        <a:xfrm>
          <a:off x="391076" y="3523476"/>
          <a:ext cx="711048" cy="71104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7BE56-4163-444E-9C56-C16A7F39EEB9}">
      <dsp:nvSpPr>
        <dsp:cNvPr id="0" name=""/>
        <dsp:cNvSpPr/>
      </dsp:nvSpPr>
      <dsp:spPr>
        <a:xfrm>
          <a:off x="1493202" y="3232593"/>
          <a:ext cx="6736397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hlinkClick xmlns:r="http://schemas.openxmlformats.org/officeDocument/2006/relationships" r:id="rId8"/>
            </a:rPr>
            <a:t>https://www.youtube.com/watch?v=idglu_290Wo</a:t>
          </a:r>
          <a:endParaRPr lang="en-US" sz="2300" kern="1200" dirty="0"/>
        </a:p>
      </dsp:txBody>
      <dsp:txXfrm>
        <a:off x="1493202" y="3232593"/>
        <a:ext cx="6736397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</a:t>
            </a:r>
            <a:fld id="{612112C3-AC17-4E74-B881-2287FEE44B5A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baseline="0" dirty="0">
                <a:latin typeface="Arial" panose="020B0604020202020204" pitchFamily="34" charset="0"/>
                <a:cs typeface="+mn-cs"/>
              </a:rPr>
              <a:t>CT017-3-1 Introduction in Artificial Intelligence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/>
              <a:t>Slide ‹#› of 24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Neural Network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Intro to Neural Network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/>
              <a:t>Introduction to AI</a:t>
            </a:r>
          </a:p>
          <a:p>
            <a:r>
              <a:rPr lang="en-US" sz="1400" dirty="0"/>
              <a:t>CT017-3-1  </a:t>
            </a:r>
            <a:r>
              <a:rPr lang="en-US" sz="1400" dirty="0" err="1"/>
              <a:t>Ver</a:t>
            </a:r>
            <a:r>
              <a:rPr lang="en-US" sz="1400" dirty="0"/>
              <a:t> 1.0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DD56F7-8C86-4178-A031-D28FC88AC550}"/>
              </a:ext>
            </a:extLst>
          </p:cNvPr>
          <p:cNvSpPr/>
          <p:nvPr/>
        </p:nvSpPr>
        <p:spPr>
          <a:xfrm>
            <a:off x="2286000" y="5994809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Background music</a:t>
            </a:r>
          </a:p>
          <a:p>
            <a:r>
              <a:rPr lang="en-US" dirty="0"/>
              <a:t>https://www.youtube.com/watch?v=EWD8JhDlZ1s</a:t>
            </a:r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6A044F9-3B44-459B-9D65-97BF78A7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dirty="0"/>
              <a:t>Continues -Weight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64F88AA-4F37-4DD2-BDB0-D1974B26E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625" y="1339056"/>
            <a:ext cx="4038600" cy="4525962"/>
          </a:xfrm>
        </p:spPr>
        <p:txBody>
          <a:bodyPr/>
          <a:lstStyle/>
          <a:p>
            <a:pPr algn="just"/>
            <a:r>
              <a:rPr lang="en-US" sz="1800" dirty="0"/>
              <a:t>Attached to them. A neuron takes the value of a connected “weighted connection’ which are a real valued number attached to them.</a:t>
            </a:r>
          </a:p>
          <a:p>
            <a:pPr algn="just"/>
            <a:r>
              <a:rPr lang="en-US" sz="1800" dirty="0"/>
              <a:t> A neuron takes the value of a connected. Neuron and multiply, it with their connection’s weight. </a:t>
            </a:r>
          </a:p>
          <a:p>
            <a:pPr algn="just"/>
            <a:r>
              <a:rPr lang="en-US" sz="1800" dirty="0"/>
              <a:t>The sum of all connected Neurons and the neuron’s bias value is then put into a so-called activation function which is simply mathematically transform the value before it finally can be passed on to the next Neuron.  </a:t>
            </a:r>
          </a:p>
          <a:p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CAB1-A981-45B7-9709-59811680EB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/>
              <a:t>Slide ‹#› of 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7A75C-3930-4A74-AE41-53E454E9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550193"/>
            <a:ext cx="3336926" cy="2221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CB735-851A-4EF9-967B-1DC385FE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3" y="3949562"/>
            <a:ext cx="3236117" cy="184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7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12EC3EA-F56E-49BA-900A-C820E26F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dirty="0"/>
              <a:t>Continues – machine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316CF-EC34-42EA-BD29-ABEA8FBE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1897952"/>
            <a:ext cx="4038600" cy="2352484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31204B9-5287-4A55-90A7-1AE3404B3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/>
          <a:p>
            <a:pPr algn="just"/>
            <a:r>
              <a:rPr lang="en-US" sz="1800" dirty="0"/>
              <a:t>This way the inputs are propagated through the whole network. </a:t>
            </a:r>
          </a:p>
          <a:p>
            <a:pPr algn="just"/>
            <a:r>
              <a:rPr lang="en-US" sz="1800" dirty="0"/>
              <a:t>That’s pretty much all the network does but the real deal behind neural networks is to find the right weights in order to get the right results. </a:t>
            </a:r>
          </a:p>
          <a:p>
            <a:pPr algn="just"/>
            <a:r>
              <a:rPr lang="en-US" sz="1800" dirty="0"/>
              <a:t>This can be done through a wide range of techniques such as machine learning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8E43C-A6B9-4874-8332-6D1F8B6A5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390688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671B777-0F12-46E7-8336-E58AB9D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dirty="0"/>
              <a:t>How’s related to AI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F2499018-B54F-4770-BC71-7C1A181D4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941" y="1697038"/>
            <a:ext cx="4968444" cy="4525962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C30FB-0E2D-4542-AF30-1E6645D5B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81806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B42D-329A-4AC4-A644-C4294CB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4CB3-6032-4050-8296-FC3E899C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https://www.youtube.com/watch?v=bfmFfD2RIcg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B1392-B982-4C6C-872D-15E321749C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D8C5A-1452-475B-BFF2-2F3C0B363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156348"/>
            <a:ext cx="5557837" cy="293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1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02FD-8EB5-4133-961A-2B3F9AC6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376A-42E9-41A7-9FC5-5DA11C09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 for Ocean : train the system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/>
              <a:t>https</a:t>
            </a:r>
            <a:r>
              <a:rPr lang="en-US" sz="2400" dirty="0"/>
              <a:t>://studio.code.org/s/oceans/lessons/1/levels/1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87DFA-0720-4901-82CE-D769F0FF1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612112C3-AC17-4E74-B881-2287FEE44B5A}" type="slidenum">
              <a:rPr lang="en-GB" smtClean="0"/>
              <a:pPr>
                <a:defRPr/>
              </a:pPr>
              <a:t>14</a:t>
            </a:fld>
            <a:r>
              <a:rPr lang="en-GB"/>
              <a:t> of 9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474EF-C9CF-42FA-987C-6AC59626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79" y="2596514"/>
            <a:ext cx="6745288" cy="19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5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05A4E66-6F18-4377-8EE4-7E374B38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08CA7-08EA-4344-81E3-61A91206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7" y="274638"/>
            <a:ext cx="8261925" cy="5680075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07AB8-F201-4BB2-B61F-E94E9E6004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230858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5776-E4FC-4622-AC0A-929E452F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A613-4A69-45D3-9CD0-CEDD7B73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F834A-B6F1-4928-990C-3D711A1E12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D3B5E-7EF9-4C20-BA3A-25D69065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226877"/>
            <a:ext cx="8478011" cy="606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3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C9C2-0830-4465-AAA2-9AA7A025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Top 5 Uses of Neural Networks! (A.I.)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98450-C020-472D-96D5-EBB55584FA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/>
              <a:t>Slide ‹#› of 13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873AD30-4224-47C9-BA00-D6539A7F4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675919"/>
              </p:ext>
            </p:extLst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76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DD0E-F803-4CA4-8A32-EB8B50B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557A-5B7E-4230-A974-4EB1F396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try this draw something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https://quickdraw.withgoogle.com/%20%E2%80%8B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FA7C9-114F-4A16-B2FB-64F1D8037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612112C3-AC17-4E74-B881-2287FEE44B5A}" type="slidenum">
              <a:rPr lang="en-GB" smtClean="0"/>
              <a:pPr>
                <a:defRPr/>
              </a:pPr>
              <a:t>18</a:t>
            </a:fld>
            <a:r>
              <a:rPr lang="en-GB"/>
              <a:t> of 9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430C5-D39B-4D50-B0AE-EB2A20D5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10" y="2648167"/>
            <a:ext cx="3784649" cy="26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89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43E9-848A-4B2C-A05A-76B2F276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3245-ACBD-4798-87B2-8A9EF519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417638"/>
            <a:ext cx="8229600" cy="4525962"/>
          </a:xfrm>
        </p:spPr>
        <p:txBody>
          <a:bodyPr/>
          <a:lstStyle/>
          <a:p>
            <a:pPr lvl="0"/>
            <a:r>
              <a:rPr lang="en-US" sz="2400" dirty="0"/>
              <a:t>In a neural net, the artificial neurons are arranged in several layers (an input layer, some hidden layers, and an output layer);</a:t>
            </a:r>
          </a:p>
          <a:p>
            <a:pPr lvl="0"/>
            <a:r>
              <a:rPr lang="en-US" sz="2400" dirty="0"/>
              <a:t>A neural net has to be trained; in the training process, the weight of the links are adjusted until the net gives correct responses;</a:t>
            </a:r>
          </a:p>
          <a:p>
            <a:pPr lvl="0"/>
            <a:r>
              <a:rPr lang="en-US" sz="2400" dirty="0"/>
              <a:t>The training of the net is an iterative process;</a:t>
            </a:r>
          </a:p>
          <a:p>
            <a:pPr lvl="0"/>
            <a:r>
              <a:rPr lang="en-US" sz="2400" dirty="0"/>
              <a:t>A neural net is non-deterministic (unlike a normal algorithmic program whose output can be predicted with certainty)</a:t>
            </a:r>
          </a:p>
          <a:p>
            <a:pPr lvl="0"/>
            <a:r>
              <a:rPr lang="en-US" sz="2400" dirty="0"/>
              <a:t> Neural nets have proved very successful in pattern matching applications</a:t>
            </a:r>
          </a:p>
          <a:p>
            <a:pPr lvl="0"/>
            <a:r>
              <a:rPr lang="en-US" sz="2400" dirty="0"/>
              <a:t>Neural nets can be software models, or hard-wired.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66B4B-6AEE-4009-90DE-533E8DCC43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119424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7B68-DE32-409C-A716-B7425B5B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8790-308A-466A-9063-D13088CA7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1650"/>
            <a:ext cx="8229600" cy="4525962"/>
          </a:xfrm>
        </p:spPr>
        <p:txBody>
          <a:bodyPr/>
          <a:lstStyle/>
          <a:p>
            <a:r>
              <a:rPr lang="en-US" dirty="0"/>
              <a:t>What are the areas of AI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C2684-D1AC-4548-B4A7-C93710FC2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612112C3-AC17-4E74-B881-2287FEE44B5A}" type="slidenum">
              <a:rPr lang="en-GB" smtClean="0"/>
              <a:pPr>
                <a:defRPr/>
              </a:pPr>
              <a:t>2</a:t>
            </a:fld>
            <a:r>
              <a:rPr lang="en-GB"/>
              <a:t> of 9</a:t>
            </a: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36B6BF1-FF29-4336-81B2-7EF0131BF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532869"/>
              </p:ext>
            </p:extLst>
          </p:nvPr>
        </p:nvGraphicFramePr>
        <p:xfrm>
          <a:off x="1882499" y="2193650"/>
          <a:ext cx="5645426" cy="37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6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9857-C070-4724-8BA5-48ED175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8E35-BF5F-4CE5-B66C-498D4096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How do artificial neural systems learn?</a:t>
            </a:r>
          </a:p>
          <a:p>
            <a:pPr marL="0" indent="0">
              <a:buNone/>
            </a:pPr>
            <a:r>
              <a:rPr lang="en-US" dirty="0"/>
              <a:t>2. Name three commercial uses of ANSs.</a:t>
            </a:r>
          </a:p>
          <a:p>
            <a:pPr marL="0" indent="0">
              <a:buNone/>
            </a:pPr>
            <a:r>
              <a:rPr lang="en-US" dirty="0"/>
              <a:t>3. Name two specific tasks where ANSs are used.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1963F-822A-4F7E-AF04-9BC417D16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157007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18 of 19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855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1512-A34E-4A47-A0B5-383D47CC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2790-58FD-4CE7-B86A-C5D6F375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answer the quiz of 10 questions</a:t>
            </a:r>
          </a:p>
          <a:p>
            <a:r>
              <a:rPr lang="en-US" dirty="0"/>
              <a:t>https://forms.office.com/Pages/ResponsePage.aspx?id=owPtDy1AM0aozYswiCIlPsY9uXBbs21PvtqJ40sBFdBUODU4TlNXWlZFQlJFQTZLOU9LWTM2RjU5Uy4u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4748E-5CDE-4256-BB42-6C530912C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612112C3-AC17-4E74-B881-2287FEE44B5A}" type="slidenum">
              <a:rPr lang="en-GB" smtClean="0"/>
              <a:pPr>
                <a:defRPr/>
              </a:pPr>
              <a:t>3</a:t>
            </a:fld>
            <a:r>
              <a:rPr lang="en-GB"/>
              <a:t>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48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&amp; Structure of the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Neural Net/Network</a:t>
            </a:r>
          </a:p>
          <a:p>
            <a:r>
              <a:rPr lang="en-US" dirty="0"/>
              <a:t>What is Machine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57343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E083-A483-46CF-8BD2-65FB7894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90DB-0779-434A-B05B-C59C92B6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425FB-CC57-4227-9A6F-1CCE0AA5D3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‹#› of 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CDE52-27A2-4EEF-BA4E-244B2231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697038"/>
            <a:ext cx="8541080" cy="46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4F2C-D975-4F8D-BDB1-82ED53B1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is Neural Net in humans?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F35A-5A53-4FEF-A55F-40C43AB6C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/>
              <a:t>Neural nets are an attempt to model the human brain to solve problems;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/>
              <a:t>The human brain is made up of special nerve cells called neurons;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/>
              <a:t>Each neuron receives inputs (form its dendrites) and gives outputs (through its axon)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7DDD-B415-419E-A5E5-A0CB1FA10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63" y="1571624"/>
            <a:ext cx="4038600" cy="4651375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63595-D6C4-44BC-A004-BBC839DC7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10442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8F2B-A13D-4087-AA80-5D857163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Continues – human 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11B-5C85-4BB8-83F7-9E8BC1E9C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It is possible to create artificial neurons, with several inputs and an output;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 dirty="0"/>
              <a:t>An output is triggered if the sum of the inputs (each multiplied by its "weight") exceeds a threshold value;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 dirty="0"/>
              <a:t>The human brain has millions of highly interconnected neurons;</a:t>
            </a: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68ED1-10A3-42D7-989F-4752458E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63" y="1543050"/>
            <a:ext cx="4038600" cy="4286249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0C793-C381-4518-B7BD-1587C9268F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/>
              <a:t>Slide ‹#› of 13</a:t>
            </a:r>
          </a:p>
        </p:txBody>
      </p:sp>
    </p:spTree>
    <p:extLst>
      <p:ext uri="{BB962C8B-B14F-4D97-AF65-F5344CB8AC3E}">
        <p14:creationId xmlns:p14="http://schemas.microsoft.com/office/powerpoint/2010/main" val="403705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F4C57D8-845D-489F-8896-0B4293A5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dirty="0"/>
              <a:t>Concept in self driving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C4D74-8886-4625-B522-EA35E786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628775"/>
            <a:ext cx="8229600" cy="360045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9651E-DD36-43A3-ACB9-E520F364C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dirty="0"/>
              <a:t>Slide ‹#› of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7C435-5784-4800-B2B0-5FAE72E11284}"/>
              </a:ext>
            </a:extLst>
          </p:cNvPr>
          <p:cNvSpPr txBox="1"/>
          <p:nvPr/>
        </p:nvSpPr>
        <p:spPr>
          <a:xfrm>
            <a:off x="242889" y="5262561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Imagine a Neural Network as kind of black box, which has 1 or many input ex . the sensors of a self driving car, processing them into 1 or multiple output like the controls of the car. </a:t>
            </a:r>
          </a:p>
        </p:txBody>
      </p:sp>
    </p:spTree>
    <p:extLst>
      <p:ext uri="{BB962C8B-B14F-4D97-AF65-F5344CB8AC3E}">
        <p14:creationId xmlns:p14="http://schemas.microsoft.com/office/powerpoint/2010/main" val="334798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97C2F9-2822-4C9D-BD89-E6DB12F3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dirty="0"/>
              <a:t>Continues -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E610A-D098-4233-8163-E0B92E10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1537241"/>
            <a:ext cx="4038600" cy="2645282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B12E6DF-2D42-42D2-93DC-33C469A45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/>
          <a:p>
            <a:pPr algn="just"/>
            <a:r>
              <a:rPr lang="en-US" sz="2000" dirty="0"/>
              <a:t>The neural network itself consists of Neuron</a:t>
            </a:r>
          </a:p>
          <a:p>
            <a:pPr algn="just"/>
            <a:r>
              <a:rPr lang="en-US" sz="2000" dirty="0"/>
              <a:t>Many small units called “Neuron”. </a:t>
            </a:r>
          </a:p>
          <a:p>
            <a:pPr algn="just"/>
            <a:r>
              <a:rPr lang="en-US" sz="2000" dirty="0"/>
              <a:t>These Neuron are grouped into several layers. </a:t>
            </a:r>
          </a:p>
          <a:p>
            <a:pPr algn="just"/>
            <a:r>
              <a:rPr lang="en-US" sz="2000" dirty="0"/>
              <a:t>Units of one layer interact with the neurons of the next layer through weighted connection which really are just connections with a real-valued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5EE95-92F4-4F15-A26A-F0630FBB1D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/>
              <a:t>Slide ‹#› of 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1F266-2215-4BA0-B425-F4748648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3992337"/>
            <a:ext cx="4035902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07053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3AFB570E7C147A6CB873E0E3D80DF" ma:contentTypeVersion="3" ma:contentTypeDescription="Create a new document." ma:contentTypeScope="" ma:versionID="83b583b6a61994f9ff2ae70cf2c382a0">
  <xsd:schema xmlns:xsd="http://www.w3.org/2001/XMLSchema" xmlns:xs="http://www.w3.org/2001/XMLSchema" xmlns:p="http://schemas.microsoft.com/office/2006/metadata/properties" xmlns:ns2="8e5a3d33-c4d0-481b-997b-1f4a76a778ea" targetNamespace="http://schemas.microsoft.com/office/2006/metadata/properties" ma:root="true" ma:fieldsID="4b1aa29d78dbd2056688d14b8cead521" ns2:_="">
    <xsd:import namespace="8e5a3d33-c4d0-481b-997b-1f4a76a77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a3d33-c4d0-481b-997b-1f4a76a77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659D6-5A78-49D6-A697-EB985A2C530A}"/>
</file>

<file path=customXml/itemProps2.xml><?xml version="1.0" encoding="utf-8"?>
<ds:datastoreItem xmlns:ds="http://schemas.openxmlformats.org/officeDocument/2006/customXml" ds:itemID="{CD39947C-BFBD-415D-98A8-0167644B6C9E}"/>
</file>

<file path=customXml/itemProps3.xml><?xml version="1.0" encoding="utf-8"?>
<ds:datastoreItem xmlns:ds="http://schemas.openxmlformats.org/officeDocument/2006/customXml" ds:itemID="{E9AB0B45-D508-473C-B083-57C7F9151135}"/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765</Words>
  <Application>Microsoft Office PowerPoint</Application>
  <PresentationFormat>On-screen Show (4:3)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UCTI-Template-foundation-level</vt:lpstr>
      <vt:lpstr>Introduction to AI CT017-3-1  Ver 1.0</vt:lpstr>
      <vt:lpstr>Recap </vt:lpstr>
      <vt:lpstr>Recap - Quiz</vt:lpstr>
      <vt:lpstr>Topic &amp; Structure of the Lesson</vt:lpstr>
      <vt:lpstr>Areas of Neural Network</vt:lpstr>
      <vt:lpstr>What is Neural Net in humans?</vt:lpstr>
      <vt:lpstr>Continues – human nn</vt:lpstr>
      <vt:lpstr>Concept in self driving car</vt:lpstr>
      <vt:lpstr>Continues - Neuron</vt:lpstr>
      <vt:lpstr>Continues -Weight</vt:lpstr>
      <vt:lpstr>Continues – machine learning</vt:lpstr>
      <vt:lpstr>How’s related to AI</vt:lpstr>
      <vt:lpstr>Neural Network video</vt:lpstr>
      <vt:lpstr>Activity </vt:lpstr>
      <vt:lpstr>PowerPoint Presentation</vt:lpstr>
      <vt:lpstr>PowerPoint Presentation</vt:lpstr>
      <vt:lpstr>Top 5 Uses of Neural Networks! (A.I.)</vt:lpstr>
      <vt:lpstr>Activity</vt:lpstr>
      <vt:lpstr>Summary</vt:lpstr>
      <vt:lpstr>Tutorial</vt:lpstr>
      <vt:lpstr>Question and Answer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CT017-3-1  Ver 1.0</dc:title>
  <dc:creator>Vinothini Kasinathan</dc:creator>
  <cp:lastModifiedBy>Ts. Dr. Vinothini Kasinathan</cp:lastModifiedBy>
  <cp:revision>8</cp:revision>
  <dcterms:created xsi:type="dcterms:W3CDTF">2020-06-24T08:43:24Z</dcterms:created>
  <dcterms:modified xsi:type="dcterms:W3CDTF">2021-05-20T11:37:01Z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0x01010034C3AFB570E7C147A6CB873E0E3D80DF</vt:lpwstr>
  </property>
</Properties>
</file>